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5.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6.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notesSlides/notesSlide7.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notesSlides/notesSlide8.xml" ContentType="application/vnd.openxmlformats-officedocument.presentationml.notesSlide+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9.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notesSlides/notesSlide10.xml" ContentType="application/vnd.openxmlformats-officedocument.presentationml.notesSlide+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notesSlides/notesSlide11.xml" ContentType="application/vnd.openxmlformats-officedocument.presentationml.notesSlide+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60" r:id="rId2"/>
    <p:sldId id="362" r:id="rId3"/>
    <p:sldId id="266" r:id="rId4"/>
    <p:sldId id="269" r:id="rId5"/>
    <p:sldId id="333" r:id="rId6"/>
    <p:sldId id="399" r:id="rId7"/>
    <p:sldId id="400" r:id="rId8"/>
    <p:sldId id="271" r:id="rId9"/>
    <p:sldId id="401" r:id="rId10"/>
    <p:sldId id="402" r:id="rId11"/>
    <p:sldId id="309" r:id="rId12"/>
    <p:sldId id="367" r:id="rId13"/>
    <p:sldId id="368" r:id="rId14"/>
    <p:sldId id="406" r:id="rId15"/>
    <p:sldId id="407" r:id="rId16"/>
    <p:sldId id="343" r:id="rId17"/>
    <p:sldId id="370" r:id="rId18"/>
    <p:sldId id="369" r:id="rId19"/>
    <p:sldId id="345" r:id="rId20"/>
    <p:sldId id="403" r:id="rId21"/>
    <p:sldId id="404" r:id="rId22"/>
    <p:sldId id="411" r:id="rId23"/>
    <p:sldId id="382" r:id="rId24"/>
    <p:sldId id="347" r:id="rId25"/>
    <p:sldId id="381" r:id="rId26"/>
    <p:sldId id="371" r:id="rId27"/>
    <p:sldId id="275" r:id="rId28"/>
    <p:sldId id="346" r:id="rId29"/>
    <p:sldId id="379" r:id="rId30"/>
    <p:sldId id="276" r:id="rId31"/>
    <p:sldId id="277" r:id="rId32"/>
    <p:sldId id="350" r:id="rId33"/>
    <p:sldId id="278" r:id="rId34"/>
    <p:sldId id="372" r:id="rId35"/>
    <p:sldId id="373" r:id="rId36"/>
    <p:sldId id="374" r:id="rId37"/>
    <p:sldId id="338" r:id="rId38"/>
    <p:sldId id="378" r:id="rId39"/>
    <p:sldId id="351" r:id="rId40"/>
    <p:sldId id="375" r:id="rId41"/>
    <p:sldId id="410" r:id="rId42"/>
    <p:sldId id="259" r:id="rId43"/>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mmaire" id="{5F42D8CA-7751-42FF-9DAC-883E9A8BDE3B}">
          <p14:sldIdLst>
            <p14:sldId id="260"/>
          </p14:sldIdLst>
        </p14:section>
        <p14:section name="Théorie du trafic" id="{0074DE71-2642-424F-858E-646D587E4F36}">
          <p14:sldIdLst>
            <p14:sldId id="362"/>
            <p14:sldId id="266"/>
            <p14:sldId id="269"/>
            <p14:sldId id="333"/>
            <p14:sldId id="399"/>
            <p14:sldId id="400"/>
            <p14:sldId id="271"/>
            <p14:sldId id="401"/>
            <p14:sldId id="402"/>
            <p14:sldId id="309"/>
            <p14:sldId id="367"/>
            <p14:sldId id="368"/>
            <p14:sldId id="406"/>
            <p14:sldId id="407"/>
            <p14:sldId id="343"/>
            <p14:sldId id="370"/>
            <p14:sldId id="369"/>
            <p14:sldId id="345"/>
            <p14:sldId id="403"/>
            <p14:sldId id="404"/>
            <p14:sldId id="411"/>
            <p14:sldId id="382"/>
            <p14:sldId id="347"/>
            <p14:sldId id="381"/>
            <p14:sldId id="371"/>
            <p14:sldId id="275"/>
            <p14:sldId id="346"/>
            <p14:sldId id="379"/>
            <p14:sldId id="276"/>
            <p14:sldId id="277"/>
            <p14:sldId id="350"/>
            <p14:sldId id="278"/>
            <p14:sldId id="372"/>
            <p14:sldId id="373"/>
            <p14:sldId id="374"/>
            <p14:sldId id="338"/>
            <p14:sldId id="378"/>
            <p14:sldId id="351"/>
            <p14:sldId id="375"/>
            <p14:sldId id="410"/>
          </p14:sldIdLst>
        </p14:section>
        <p14:section name="Recueil de données" id="{EE742B18-CBDD-4E72-A268-2E4759EF5E5F}">
          <p14:sldIdLst>
            <p14:sldId id="259"/>
          </p14:sldIdLst>
        </p14:section>
        <p14:section name="Gestion de trafic" id="{9CC59F1E-F773-4997-835F-AE86FFE40003}">
          <p14:sldIdLst/>
        </p14:section>
        <p14:section name="Evaluation" id="{00C386BC-AD28-4CAD-8E01-2E267FCC495F}">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F79646"/>
    <a:srgbClr val="A14341"/>
    <a:srgbClr val="C0504D"/>
    <a:srgbClr val="4F81BD"/>
    <a:srgbClr val="FFFFFF"/>
    <a:srgbClr val="878889"/>
    <a:srgbClr val="EE7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41" autoAdjust="0"/>
    <p:restoredTop sz="84364" autoAdjust="0"/>
  </p:normalViewPr>
  <p:slideViewPr>
    <p:cSldViewPr snapToGrid="0" snapToObjects="1">
      <p:cViewPr varScale="1">
        <p:scale>
          <a:sx n="93" d="100"/>
          <a:sy n="93" d="100"/>
        </p:scale>
        <p:origin x="1908" y="7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66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41DF9C-D240-8844-B816-5BE79E49DD26}" type="datetimeFigureOut">
              <a:rPr lang="fr-FR" smtClean="0"/>
              <a:t>13/01/2021</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1F3E41-78B6-CA4D-8DE8-EF0FA14A2417}" type="slidenum">
              <a:rPr lang="fr-FR" smtClean="0"/>
              <a:t>‹N°›</a:t>
            </a:fld>
            <a:endParaRPr lang="fr-FR"/>
          </a:p>
        </p:txBody>
      </p:sp>
    </p:spTree>
    <p:extLst>
      <p:ext uri="{BB962C8B-B14F-4D97-AF65-F5344CB8AC3E}">
        <p14:creationId xmlns:p14="http://schemas.microsoft.com/office/powerpoint/2010/main" val="35284126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35FEC5-D583-554E-947A-415AAB740FA7}" type="datetimeFigureOut">
              <a:rPr lang="fr-FR" smtClean="0"/>
              <a:t>13/01/2021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F932B9-19B0-084A-BE31-FD5481C38C77}" type="slidenum">
              <a:rPr lang="fr-FR" smtClean="0"/>
              <a:t>‹N°›</a:t>
            </a:fld>
            <a:endParaRPr lang="fr-FR"/>
          </a:p>
        </p:txBody>
      </p:sp>
    </p:spTree>
    <p:extLst>
      <p:ext uri="{BB962C8B-B14F-4D97-AF65-F5344CB8AC3E}">
        <p14:creationId xmlns:p14="http://schemas.microsoft.com/office/powerpoint/2010/main" val="30951958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La trajectoire d’un véhicule = l’ensemble des points successifs de l’espace qu’il occupe accompagné des instants t de passage en ces points. Chaque point </a:t>
            </a:r>
          </a:p>
          <a:p>
            <a:r>
              <a:rPr lang="fr-FR" sz="1200" kern="1200" dirty="0">
                <a:solidFill>
                  <a:schemeClr val="tx1"/>
                </a:solidFill>
                <a:effectLst/>
                <a:latin typeface="+mn-lt"/>
                <a:ea typeface="+mn-ea"/>
                <a:cs typeface="+mn-cs"/>
              </a:rPr>
              <a:t>de la trajectoire repéré dans un espace à quatre dimensions =&gt;  utilise une abscisse curviligne X = la position longitudinale, Y=la position latérale hauteur négligé</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Interpolation de X à chaque pas de mesures</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4</a:t>
            </a:fld>
            <a:endParaRPr lang="fr-FR" altLang="fr-FR"/>
          </a:p>
        </p:txBody>
      </p:sp>
    </p:spTree>
    <p:extLst>
      <p:ext uri="{BB962C8B-B14F-4D97-AF65-F5344CB8AC3E}">
        <p14:creationId xmlns:p14="http://schemas.microsoft.com/office/powerpoint/2010/main" val="19798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3F932B9-19B0-084A-BE31-FD5481C38C77}" type="slidenum">
              <a:rPr lang="fr-FR" smtClean="0"/>
              <a:t>33</a:t>
            </a:fld>
            <a:endParaRPr lang="fr-FR"/>
          </a:p>
        </p:txBody>
      </p:sp>
    </p:spTree>
    <p:extLst>
      <p:ext uri="{BB962C8B-B14F-4D97-AF65-F5344CB8AC3E}">
        <p14:creationId xmlns:p14="http://schemas.microsoft.com/office/powerpoint/2010/main" val="828778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3F932B9-19B0-084A-BE31-FD5481C38C77}" type="slidenum">
              <a:rPr lang="fr-FR" smtClean="0"/>
              <a:t>41</a:t>
            </a:fld>
            <a:endParaRPr lang="fr-FR"/>
          </a:p>
        </p:txBody>
      </p:sp>
    </p:spTree>
    <p:extLst>
      <p:ext uri="{BB962C8B-B14F-4D97-AF65-F5344CB8AC3E}">
        <p14:creationId xmlns:p14="http://schemas.microsoft.com/office/powerpoint/2010/main" val="367553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E94DFC-1A64-422E-BE39-0788B956AA15}"/>
              </a:ext>
            </a:extLst>
          </p:cNvPr>
          <p:cNvSpPr>
            <a:spLocks noGrp="1" noChangeArrowheads="1"/>
          </p:cNvSpPr>
          <p:nvPr>
            <p:ph type="sldNum"/>
          </p:nvPr>
        </p:nvSpPr>
        <p:spPr>
          <a:ln/>
        </p:spPr>
        <p:txBody>
          <a:bodyPr/>
          <a:lstStyle/>
          <a:p>
            <a:fld id="{2030917A-A54B-46F5-A94D-0BAE6A7527BD}" type="slidenum">
              <a:rPr lang="fr-FR" altLang="fr-FR"/>
              <a:pPr/>
              <a:t>42</a:t>
            </a:fld>
            <a:endParaRPr lang="fr-FR" altLang="fr-FR"/>
          </a:p>
        </p:txBody>
      </p:sp>
      <p:sp>
        <p:nvSpPr>
          <p:cNvPr id="12289" name="Rectangle 1">
            <a:extLst>
              <a:ext uri="{FF2B5EF4-FFF2-40B4-BE49-F238E27FC236}">
                <a16:creationId xmlns:a16="http://schemas.microsoft.com/office/drawing/2014/main" id="{D8E50B88-8AFA-4E17-84E5-5DD104E1DFAD}"/>
              </a:ext>
            </a:extLst>
          </p:cNvPr>
          <p:cNvSpPr txBox="1">
            <a:spLocks noGrp="1" noRot="1" noChangeAspect="1" noChangeArrowheads="1"/>
          </p:cNvSpPr>
          <p:nvPr>
            <p:ph type="sldImg"/>
          </p:nvPr>
        </p:nvSpPr>
        <p:spPr bwMode="auto">
          <a:xfrm>
            <a:off x="919163" y="755650"/>
            <a:ext cx="4968875" cy="3727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0" name="Rectangle 2">
            <a:extLst>
              <a:ext uri="{FF2B5EF4-FFF2-40B4-BE49-F238E27FC236}">
                <a16:creationId xmlns:a16="http://schemas.microsoft.com/office/drawing/2014/main" id="{06414DB8-4AE4-4F7C-A611-0F11692171B6}"/>
              </a:ext>
            </a:extLst>
          </p:cNvPr>
          <p:cNvSpPr txBox="1">
            <a:spLocks noGrp="1" noChangeArrowheads="1"/>
          </p:cNvSpPr>
          <p:nvPr>
            <p:ph type="body" idx="1"/>
          </p:nvPr>
        </p:nvSpPr>
        <p:spPr bwMode="auto">
          <a:xfrm>
            <a:off x="680593" y="4721755"/>
            <a:ext cx="5447602" cy="447378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Faire les petits schéma explicatifs</a:t>
            </a:r>
          </a:p>
          <a:p>
            <a:r>
              <a:rPr lang="fr-FR" dirty="0"/>
              <a:t>Proportion TIV &gt;1s</a:t>
            </a:r>
          </a:p>
          <a:p>
            <a:r>
              <a:rPr lang="fr-FR" dirty="0"/>
              <a:t>Attention TIV en tunnel</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5</a:t>
            </a:fld>
            <a:endParaRPr lang="fr-FR" altLang="fr-FR"/>
          </a:p>
        </p:txBody>
      </p:sp>
    </p:spTree>
    <p:extLst>
      <p:ext uri="{BB962C8B-B14F-4D97-AF65-F5344CB8AC3E}">
        <p14:creationId xmlns:p14="http://schemas.microsoft.com/office/powerpoint/2010/main" val="1756043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endParaRPr lang="fr-FR" dirty="0"/>
          </a:p>
          <a:p>
            <a:r>
              <a:rPr lang="fr-FR" sz="1200" dirty="0"/>
              <a:t>Valeur usuelle 2000 </a:t>
            </a:r>
            <a:r>
              <a:rPr lang="fr-FR" sz="1200" dirty="0" err="1"/>
              <a:t>uvp</a:t>
            </a:r>
            <a:r>
              <a:rPr lang="fr-FR" sz="1200" dirty="0"/>
              <a:t>/h</a:t>
            </a:r>
          </a:p>
          <a:p>
            <a:r>
              <a:rPr lang="fr-FR" sz="1200" dirty="0"/>
              <a:t>1600uvp/h</a:t>
            </a:r>
          </a:p>
          <a:p>
            <a:endParaRPr lang="fr-FR" dirty="0"/>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8</a:t>
            </a:fld>
            <a:endParaRPr lang="fr-FR" altLang="fr-FR"/>
          </a:p>
        </p:txBody>
      </p:sp>
    </p:spTree>
    <p:extLst>
      <p:ext uri="{BB962C8B-B14F-4D97-AF65-F5344CB8AC3E}">
        <p14:creationId xmlns:p14="http://schemas.microsoft.com/office/powerpoint/2010/main" val="212135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3F932B9-19B0-084A-BE31-FD5481C38C77}" type="slidenum">
              <a:rPr lang="fr-FR" smtClean="0"/>
              <a:t>9</a:t>
            </a:fld>
            <a:endParaRPr lang="fr-FR"/>
          </a:p>
        </p:txBody>
      </p:sp>
    </p:spTree>
    <p:extLst>
      <p:ext uri="{BB962C8B-B14F-4D97-AF65-F5344CB8AC3E}">
        <p14:creationId xmlns:p14="http://schemas.microsoft.com/office/powerpoint/2010/main" val="126848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11</a:t>
            </a:fld>
            <a:endParaRPr lang="fr-FR" altLang="fr-FR"/>
          </a:p>
        </p:txBody>
      </p:sp>
    </p:spTree>
    <p:extLst>
      <p:ext uri="{BB962C8B-B14F-4D97-AF65-F5344CB8AC3E}">
        <p14:creationId xmlns:p14="http://schemas.microsoft.com/office/powerpoint/2010/main" val="111707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12</a:t>
            </a:fld>
            <a:endParaRPr lang="fr-FR" altLang="fr-FR"/>
          </a:p>
        </p:txBody>
      </p:sp>
    </p:spTree>
    <p:extLst>
      <p:ext uri="{BB962C8B-B14F-4D97-AF65-F5344CB8AC3E}">
        <p14:creationId xmlns:p14="http://schemas.microsoft.com/office/powerpoint/2010/main" val="379412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13</a:t>
            </a:fld>
            <a:endParaRPr lang="fr-FR" altLang="fr-FR"/>
          </a:p>
        </p:txBody>
      </p:sp>
    </p:spTree>
    <p:extLst>
      <p:ext uri="{BB962C8B-B14F-4D97-AF65-F5344CB8AC3E}">
        <p14:creationId xmlns:p14="http://schemas.microsoft.com/office/powerpoint/2010/main" val="425536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18</a:t>
            </a:fld>
            <a:endParaRPr lang="fr-FR" altLang="fr-FR"/>
          </a:p>
        </p:txBody>
      </p:sp>
    </p:spTree>
    <p:extLst>
      <p:ext uri="{BB962C8B-B14F-4D97-AF65-F5344CB8AC3E}">
        <p14:creationId xmlns:p14="http://schemas.microsoft.com/office/powerpoint/2010/main" val="169777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26</a:t>
            </a:fld>
            <a:endParaRPr lang="fr-FR" altLang="fr-FR"/>
          </a:p>
        </p:txBody>
      </p:sp>
    </p:spTree>
    <p:extLst>
      <p:ext uri="{BB962C8B-B14F-4D97-AF65-F5344CB8AC3E}">
        <p14:creationId xmlns:p14="http://schemas.microsoft.com/office/powerpoint/2010/main" val="2168400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1"/>
      </p:bgRef>
    </p:bg>
    <p:spTree>
      <p:nvGrpSpPr>
        <p:cNvPr id="1" name=""/>
        <p:cNvGrpSpPr/>
        <p:nvPr/>
      </p:nvGrpSpPr>
      <p:grpSpPr>
        <a:xfrm>
          <a:off x="0" y="0"/>
          <a:ext cx="0" cy="0"/>
          <a:chOff x="0" y="0"/>
          <a:chExt cx="0" cy="0"/>
        </a:xfrm>
      </p:grpSpPr>
      <p:sp>
        <p:nvSpPr>
          <p:cNvPr id="2" name="Titre 1"/>
          <p:cNvSpPr>
            <a:spLocks noGrp="1"/>
          </p:cNvSpPr>
          <p:nvPr>
            <p:ph type="ctrTitle"/>
          </p:nvPr>
        </p:nvSpPr>
        <p:spPr>
          <a:xfrm>
            <a:off x="2590800" y="1043869"/>
            <a:ext cx="6168304" cy="5038628"/>
          </a:xfrm>
        </p:spPr>
        <p:txBody>
          <a:bodyPr>
            <a:normAutofit/>
          </a:bodyPr>
          <a:lstStyle>
            <a:lvl1pPr algn="l">
              <a:defRPr sz="4000" b="1">
                <a:solidFill>
                  <a:srgbClr val="EE7F00"/>
                </a:solidFill>
              </a:defRPr>
            </a:lvl1pPr>
          </a:lstStyle>
          <a:p>
            <a:r>
              <a:rPr lang="fr-FR" dirty="0"/>
              <a:t>Cliquez et modifiez le titre</a:t>
            </a:r>
          </a:p>
        </p:txBody>
      </p:sp>
      <p:sp>
        <p:nvSpPr>
          <p:cNvPr id="4" name="Espace réservé de la date 3"/>
          <p:cNvSpPr>
            <a:spLocks noGrp="1"/>
          </p:cNvSpPr>
          <p:nvPr>
            <p:ph type="dt" sz="half" idx="10"/>
          </p:nvPr>
        </p:nvSpPr>
        <p:spPr>
          <a:xfrm>
            <a:off x="2590801" y="6356352"/>
            <a:ext cx="1462569" cy="365125"/>
          </a:xfrm>
          <a:prstGeom prst="rect">
            <a:avLst/>
          </a:prstGeom>
        </p:spPr>
        <p:txBody>
          <a:bodyPr lIns="0" tIns="0" rIns="0" bIns="0"/>
          <a:lstStyle>
            <a:lvl1pPr>
              <a:defRPr sz="1000">
                <a:solidFill>
                  <a:srgbClr val="878889"/>
                </a:solidFill>
              </a:defRPr>
            </a:lvl1pPr>
          </a:lstStyle>
          <a:p>
            <a:fld id="{0BD01439-46F0-5544-9F31-983C823C8BBF}" type="datetime1">
              <a:rPr lang="fr-FR" smtClean="0"/>
              <a:t>13/01/2021</a:t>
            </a:fld>
            <a:endParaRPr lang="fr-FR" dirty="0"/>
          </a:p>
        </p:txBody>
      </p:sp>
      <p:pic>
        <p:nvPicPr>
          <p:cNvPr id="7" name="Image 6" descr="logoCeremaRV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99360" cy="883920"/>
          </a:xfrm>
          <a:prstGeom prst="rect">
            <a:avLst/>
          </a:prstGeom>
        </p:spPr>
      </p:pic>
      <p:cxnSp>
        <p:nvCxnSpPr>
          <p:cNvPr id="9" name="Connecteur droit 8"/>
          <p:cNvCxnSpPr/>
          <p:nvPr userDrawn="1"/>
        </p:nvCxnSpPr>
        <p:spPr>
          <a:xfrm>
            <a:off x="208757" y="883920"/>
            <a:ext cx="2078874" cy="0"/>
          </a:xfrm>
          <a:prstGeom prst="line">
            <a:avLst/>
          </a:prstGeom>
          <a:ln w="571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2590800" y="883920"/>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userDrawn="1"/>
        </p:nvCxnSpPr>
        <p:spPr>
          <a:xfrm>
            <a:off x="2590800" y="6242446"/>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userDrawn="1"/>
        </p:nvSpPr>
        <p:spPr>
          <a:xfrm>
            <a:off x="939407" y="6082497"/>
            <a:ext cx="1478697" cy="6389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151867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3"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61F9E760-2098-0C47-BF19-805CBD2E60D1}" type="datetime1">
              <a:rPr lang="fr-FR" smtClean="0"/>
              <a:t>13/01/2021</a:t>
            </a:fld>
            <a:endParaRPr lang="fr-FR" dirty="0"/>
          </a:p>
        </p:txBody>
      </p:sp>
      <p:sp>
        <p:nvSpPr>
          <p:cNvPr id="14"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5"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6" name="Connecteur droit 15"/>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9" name="Espace réservé du titre 1"/>
          <p:cNvSpPr>
            <a:spLocks noGrp="1"/>
          </p:cNvSpPr>
          <p:nvPr>
            <p:ph type="title"/>
          </p:nvPr>
        </p:nvSpPr>
        <p:spPr>
          <a:xfrm>
            <a:off x="1069880" y="1140781"/>
            <a:ext cx="7616919" cy="5080281"/>
          </a:xfrm>
          <a:prstGeom prst="rect">
            <a:avLst/>
          </a:prstGeom>
        </p:spPr>
        <p:txBody>
          <a:bodyPr vert="horz" lIns="91440" tIns="45720" rIns="91440" bIns="45720" rtlCol="0" anchor="ctr">
            <a:normAutofit/>
          </a:bodyPr>
          <a:lstStyle>
            <a:lvl1pPr>
              <a:defRPr sz="4000">
                <a:solidFill>
                  <a:srgbClr val="878889"/>
                </a:solidFill>
              </a:defRPr>
            </a:lvl1pPr>
          </a:lstStyle>
          <a:p>
            <a:r>
              <a:rPr lang="fr-FR" dirty="0"/>
              <a:t>Cliquez et modifiez le titre</a:t>
            </a:r>
          </a:p>
        </p:txBody>
      </p:sp>
    </p:spTree>
    <p:extLst>
      <p:ext uri="{BB962C8B-B14F-4D97-AF65-F5344CB8AC3E}">
        <p14:creationId xmlns:p14="http://schemas.microsoft.com/office/powerpoint/2010/main" val="422748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3" name="Espace réservé du contenu 2"/>
          <p:cNvSpPr>
            <a:spLocks noGrp="1"/>
          </p:cNvSpPr>
          <p:nvPr>
            <p:ph idx="1"/>
          </p:nvPr>
        </p:nvSpPr>
        <p:spPr>
          <a:xfrm>
            <a:off x="1069880" y="1406964"/>
            <a:ext cx="7616919" cy="4719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9F4AA93D-2474-6845-A9D5-AC5F317CD3DD}" type="datetime1">
              <a:rPr lang="fr-FR" smtClean="0"/>
              <a:t>13/01/2021</a:t>
            </a:fld>
            <a:endParaRPr lang="fr-FR" dirty="0"/>
          </a:p>
        </p:txBody>
      </p:sp>
      <p:sp>
        <p:nvSpPr>
          <p:cNvPr id="14"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5"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8" name="Connecteur droit 7"/>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7010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1069880" y="1353730"/>
            <a:ext cx="3766867" cy="4772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e la date 3"/>
          <p:cNvSpPr>
            <a:spLocks noGrp="1"/>
          </p:cNvSpPr>
          <p:nvPr>
            <p:ph type="dt" sz="half" idx="10"/>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85BEA511-E543-0A4F-9AD8-E4C56BED42E0}" type="datetime1">
              <a:rPr lang="fr-FR" smtClean="0"/>
              <a:t>13/01/2021</a:t>
            </a:fld>
            <a:endParaRPr lang="fr-FR" dirty="0"/>
          </a:p>
        </p:txBody>
      </p:sp>
      <p:sp>
        <p:nvSpPr>
          <p:cNvPr id="9"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0"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2" name="Connecteur droit 11"/>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13" name="Espace réservé du contenu 2"/>
          <p:cNvSpPr>
            <a:spLocks noGrp="1"/>
          </p:cNvSpPr>
          <p:nvPr>
            <p:ph sz="half" idx="11"/>
          </p:nvPr>
        </p:nvSpPr>
        <p:spPr>
          <a:xfrm>
            <a:off x="4992238" y="1353730"/>
            <a:ext cx="3766867" cy="4772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53145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069881" y="273050"/>
            <a:ext cx="2395632"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696743" y="273052"/>
            <a:ext cx="499005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1069881" y="1626695"/>
            <a:ext cx="2395632" cy="44994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8" name="Espace réservé de la date 3"/>
          <p:cNvSpPr>
            <a:spLocks noGrp="1"/>
          </p:cNvSpPr>
          <p:nvPr>
            <p:ph type="dt" sz="half" idx="10"/>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4A3A3C09-01FD-8343-8EB9-C75AE5BA7CE8}" type="datetime1">
              <a:rPr lang="fr-FR" smtClean="0"/>
              <a:t>13/01/2021</a:t>
            </a:fld>
            <a:endParaRPr lang="fr-FR" dirty="0"/>
          </a:p>
        </p:txBody>
      </p:sp>
      <p:sp>
        <p:nvSpPr>
          <p:cNvPr id="9"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0"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1" name="Connecteur droit 10"/>
          <p:cNvCxnSpPr/>
          <p:nvPr userDrawn="1"/>
        </p:nvCxnSpPr>
        <p:spPr>
          <a:xfrm>
            <a:off x="1069881" y="1544790"/>
            <a:ext cx="2395633"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266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22A976E2-8690-41C5-A70C-F4D75C091388}"/>
              </a:ext>
            </a:extLst>
          </p:cNvPr>
          <p:cNvSpPr>
            <a:spLocks noGrp="1"/>
          </p:cNvSpPr>
          <p:nvPr>
            <p:ph type="dt" idx="10"/>
          </p:nvPr>
        </p:nvSpPr>
        <p:spPr/>
        <p:txBody>
          <a:bodyPr/>
          <a:lstStyle>
            <a:lvl1pPr>
              <a:defRPr/>
            </a:lvl1pPr>
          </a:lstStyle>
          <a:p>
            <a:endParaRPr lang="fr-FR" altLang="fr-FR"/>
          </a:p>
        </p:txBody>
      </p:sp>
      <p:sp>
        <p:nvSpPr>
          <p:cNvPr id="5" name="Espace réservé du pied de page 4">
            <a:extLst>
              <a:ext uri="{FF2B5EF4-FFF2-40B4-BE49-F238E27FC236}">
                <a16:creationId xmlns:a16="http://schemas.microsoft.com/office/drawing/2014/main" id="{445A5557-C179-43B0-9BD4-FBA90CA6E109}"/>
              </a:ext>
            </a:extLst>
          </p:cNvPr>
          <p:cNvSpPr>
            <a:spLocks noGrp="1"/>
          </p:cNvSpPr>
          <p:nvPr>
            <p:ph type="ftr" idx="11"/>
          </p:nvPr>
        </p:nvSpPr>
        <p:spPr/>
        <p:txBody>
          <a:bodyPr/>
          <a:lstStyle>
            <a:lvl1pPr>
              <a:defRPr/>
            </a:lvl1pPr>
          </a:lstStyle>
          <a:p>
            <a:endParaRPr lang="fr-FR" altLang="fr-FR"/>
          </a:p>
        </p:txBody>
      </p:sp>
      <p:sp>
        <p:nvSpPr>
          <p:cNvPr id="6" name="Espace réservé du numéro de diapositive 5">
            <a:extLst>
              <a:ext uri="{FF2B5EF4-FFF2-40B4-BE49-F238E27FC236}">
                <a16:creationId xmlns:a16="http://schemas.microsoft.com/office/drawing/2014/main" id="{E73F27E5-17BB-44FC-80F8-A255FCD67F39}"/>
              </a:ext>
            </a:extLst>
          </p:cNvPr>
          <p:cNvSpPr>
            <a:spLocks noGrp="1"/>
          </p:cNvSpPr>
          <p:nvPr>
            <p:ph type="sldNum" idx="12"/>
          </p:nvPr>
        </p:nvSpPr>
        <p:spPr/>
        <p:txBody>
          <a:bodyPr/>
          <a:lstStyle>
            <a:lvl1pPr>
              <a:defRPr/>
            </a:lvl1pPr>
          </a:lstStyle>
          <a:p>
            <a:fld id="{A0D2942E-847A-4AC8-B246-7FCF1A1BF3A1}" type="slidenum">
              <a:rPr lang="fr-FR" altLang="fr-FR"/>
              <a:pPr/>
              <a:t>‹N°›</a:t>
            </a:fld>
            <a:endParaRPr lang="fr-FR" altLang="fr-FR"/>
          </a:p>
        </p:txBody>
      </p:sp>
      <p:pic>
        <p:nvPicPr>
          <p:cNvPr id="7" name="Picture 7">
            <a:extLst>
              <a:ext uri="{FF2B5EF4-FFF2-40B4-BE49-F238E27FC236}">
                <a16:creationId xmlns:a16="http://schemas.microsoft.com/office/drawing/2014/main" id="{1230924E-825B-48F9-ACE7-6B2ECAB0BC6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828" b="69941"/>
          <a:stretch/>
        </p:blipFill>
        <p:spPr bwMode="auto">
          <a:xfrm rot="10800000" flipH="1">
            <a:off x="5041" y="1215489"/>
            <a:ext cx="9142559" cy="2952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2">
            <a:extLst>
              <a:ext uri="{FF2B5EF4-FFF2-40B4-BE49-F238E27FC236}">
                <a16:creationId xmlns:a16="http://schemas.microsoft.com/office/drawing/2014/main" id="{FF97EA09-B943-48F0-8A29-60B03773AD8F}"/>
              </a:ext>
            </a:extLst>
          </p:cNvPr>
          <p:cNvSpPr>
            <a:spLocks noGrp="1" noChangeArrowheads="1"/>
          </p:cNvSpPr>
          <p:nvPr>
            <p:ph idx="1"/>
          </p:nvPr>
        </p:nvSpPr>
        <p:spPr bwMode="auto">
          <a:xfrm>
            <a:off x="456481" y="1604328"/>
            <a:ext cx="8043840" cy="3976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p>
            <a:pPr lvl="0"/>
            <a:r>
              <a:rPr lang="en-GB" altLang="fr-FR"/>
              <a:t>Cliquez pour éditer le format du plan de texte</a:t>
            </a:r>
          </a:p>
          <a:p>
            <a:pPr lvl="1"/>
            <a:r>
              <a:rPr lang="en-GB" altLang="fr-FR"/>
              <a:t>Second niveau de plan</a:t>
            </a:r>
          </a:p>
          <a:p>
            <a:pPr lvl="2"/>
            <a:r>
              <a:rPr lang="en-GB" altLang="fr-FR"/>
              <a:t>Troisième niveau de plan</a:t>
            </a:r>
          </a:p>
          <a:p>
            <a:pPr lvl="3"/>
            <a:r>
              <a:rPr lang="en-GB" altLang="fr-FR"/>
              <a:t>Quatrième niveau de plan</a:t>
            </a:r>
          </a:p>
          <a:p>
            <a:pPr lvl="4"/>
            <a:r>
              <a:rPr lang="en-GB" altLang="fr-FR"/>
              <a:t>Cinquième niveau de plan</a:t>
            </a:r>
          </a:p>
          <a:p>
            <a:pPr lvl="4"/>
            <a:r>
              <a:rPr lang="en-GB" altLang="fr-FR"/>
              <a:t>Sixième niveau de plan</a:t>
            </a:r>
          </a:p>
          <a:p>
            <a:pPr lvl="4"/>
            <a:r>
              <a:rPr lang="en-GB" altLang="fr-FR"/>
              <a:t>Septième niveau de plan</a:t>
            </a:r>
          </a:p>
        </p:txBody>
      </p:sp>
    </p:spTree>
    <p:extLst>
      <p:ext uri="{BB962C8B-B14F-4D97-AF65-F5344CB8AC3E}">
        <p14:creationId xmlns:p14="http://schemas.microsoft.com/office/powerpoint/2010/main" val="134246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69880" y="144499"/>
            <a:ext cx="7616919" cy="965862"/>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1069880" y="1505832"/>
            <a:ext cx="7616919" cy="4620331"/>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318E707F-EC21-0C4D-BF5C-F56351EC43CD}" type="datetime1">
              <a:rPr lang="fr-FR" smtClean="0"/>
              <a:t>13/01/2021</a:t>
            </a:fld>
            <a:endParaRPr lang="fr-FR" dirty="0"/>
          </a:p>
        </p:txBody>
      </p:sp>
      <p:sp>
        <p:nvSpPr>
          <p:cNvPr id="8"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9"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dirty="0"/>
          </a:p>
        </p:txBody>
      </p:sp>
      <p:pic>
        <p:nvPicPr>
          <p:cNvPr id="10" name="Image 9" descr="logoCeremaRVB.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2196" y="6300559"/>
            <a:ext cx="1207708" cy="427116"/>
          </a:xfrm>
          <a:prstGeom prst="rect">
            <a:avLst/>
          </a:prstGeom>
        </p:spPr>
      </p:pic>
      <p:cxnSp>
        <p:nvCxnSpPr>
          <p:cNvPr id="11" name="Connecteur droit 10"/>
          <p:cNvCxnSpPr/>
          <p:nvPr userDrawn="1"/>
        </p:nvCxnSpPr>
        <p:spPr>
          <a:xfrm>
            <a:off x="1069882" y="6242446"/>
            <a:ext cx="1217750" cy="0"/>
          </a:xfrm>
          <a:prstGeom prst="line">
            <a:avLst/>
          </a:prstGeom>
          <a:ln w="571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userDrawn="1"/>
        </p:nvCxnSpPr>
        <p:spPr>
          <a:xfrm>
            <a:off x="2590800" y="6242446"/>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pic>
        <p:nvPicPr>
          <p:cNvPr id="12" name="Image 11">
            <a:extLst>
              <a:ext uri="{FF2B5EF4-FFF2-40B4-BE49-F238E27FC236}">
                <a16:creationId xmlns:a16="http://schemas.microsoft.com/office/drawing/2014/main" id="{77AD85E9-8509-4FA4-B5FA-86377EEC4788}"/>
              </a:ext>
            </a:extLst>
          </p:cNvPr>
          <p:cNvPicPr>
            <a:picLocks noChangeAspect="1"/>
          </p:cNvPicPr>
          <p:nvPr userDrawn="1"/>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33751" y="6286700"/>
            <a:ext cx="562996" cy="454837"/>
          </a:xfrm>
          <a:prstGeom prst="rect">
            <a:avLst/>
          </a:prstGeom>
        </p:spPr>
      </p:pic>
    </p:spTree>
    <p:extLst>
      <p:ext uri="{BB962C8B-B14F-4D97-AF65-F5344CB8AC3E}">
        <p14:creationId xmlns:p14="http://schemas.microsoft.com/office/powerpoint/2010/main" val="4090240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 id="2147483659" r:id="rId6"/>
  </p:sldLayoutIdLst>
  <p:hf hdr="0"/>
  <p:txStyles>
    <p:titleStyle>
      <a:lvl1pPr algn="l" defTabSz="457200" rtl="0" eaLnBrk="1" latinLnBrk="0" hangingPunct="1">
        <a:spcBef>
          <a:spcPct val="0"/>
        </a:spcBef>
        <a:buNone/>
        <a:defRPr sz="3000" b="1" kern="1200">
          <a:solidFill>
            <a:srgbClr val="EE7F00"/>
          </a:solidFill>
          <a:latin typeface="+mj-lt"/>
          <a:ea typeface="+mj-ea"/>
          <a:cs typeface="+mj-cs"/>
        </a:defRPr>
      </a:lvl1pPr>
    </p:titleStyle>
    <p:body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image" Target="../media/image160.png"/><Relationship Id="rId3" Type="http://schemas.openxmlformats.org/officeDocument/2006/relationships/tags" Target="../tags/tag117.xml"/><Relationship Id="rId21" Type="http://schemas.openxmlformats.org/officeDocument/2006/relationships/slideLayout" Target="../slideLayouts/slideLayout3.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image" Target="../media/image9.png"/><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image" Target="../media/image8.png"/><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image" Target="../media/image16.png"/><Relationship Id="rId28" Type="http://schemas.openxmlformats.org/officeDocument/2006/relationships/image" Target="../media/image18.png"/><Relationship Id="rId10" Type="http://schemas.openxmlformats.org/officeDocument/2006/relationships/tags" Target="../tags/tag124.xml"/><Relationship Id="rId19" Type="http://schemas.openxmlformats.org/officeDocument/2006/relationships/tags" Target="../tags/tag133.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notesSlide" Target="../notesSlides/notesSlide5.xml"/><Relationship Id="rId27"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3" Type="http://schemas.openxmlformats.org/officeDocument/2006/relationships/tags" Target="../tags/tag137.xml"/><Relationship Id="rId21" Type="http://schemas.openxmlformats.org/officeDocument/2006/relationships/slideLayout" Target="../slideLayouts/slideLayout3.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 Type="http://schemas.openxmlformats.org/officeDocument/2006/relationships/tags" Target="../tags/tag136.xml"/><Relationship Id="rId16" Type="http://schemas.openxmlformats.org/officeDocument/2006/relationships/tags" Target="../tags/tag150.xml"/><Relationship Id="rId20" Type="http://schemas.openxmlformats.org/officeDocument/2006/relationships/tags" Target="../tags/tag154.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image" Target="../media/image9.png"/><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image" Target="../media/image8.png"/><Relationship Id="rId10" Type="http://schemas.openxmlformats.org/officeDocument/2006/relationships/tags" Target="../tags/tag144.xml"/><Relationship Id="rId19" Type="http://schemas.openxmlformats.org/officeDocument/2006/relationships/tags" Target="../tags/tag153.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57.xml"/><Relationship Id="rId7" Type="http://schemas.openxmlformats.org/officeDocument/2006/relationships/image" Target="../media/image19.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58.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166.xml"/><Relationship Id="rId13" Type="http://schemas.openxmlformats.org/officeDocument/2006/relationships/tags" Target="../tags/tag171.xml"/><Relationship Id="rId18" Type="http://schemas.openxmlformats.org/officeDocument/2006/relationships/tags" Target="../tags/tag176.xml"/><Relationship Id="rId26" Type="http://schemas.openxmlformats.org/officeDocument/2006/relationships/tags" Target="../tags/tag184.xml"/><Relationship Id="rId3" Type="http://schemas.openxmlformats.org/officeDocument/2006/relationships/tags" Target="../tags/tag161.xml"/><Relationship Id="rId21" Type="http://schemas.openxmlformats.org/officeDocument/2006/relationships/tags" Target="../tags/tag179.xml"/><Relationship Id="rId34" Type="http://schemas.openxmlformats.org/officeDocument/2006/relationships/image" Target="../media/image230.png"/><Relationship Id="rId7" Type="http://schemas.openxmlformats.org/officeDocument/2006/relationships/tags" Target="../tags/tag165.xml"/><Relationship Id="rId12" Type="http://schemas.openxmlformats.org/officeDocument/2006/relationships/tags" Target="../tags/tag170.xml"/><Relationship Id="rId17" Type="http://schemas.openxmlformats.org/officeDocument/2006/relationships/tags" Target="../tags/tag175.xml"/><Relationship Id="rId25" Type="http://schemas.openxmlformats.org/officeDocument/2006/relationships/tags" Target="../tags/tag183.xml"/><Relationship Id="rId33" Type="http://schemas.openxmlformats.org/officeDocument/2006/relationships/tags" Target="../tags/tag185.xml"/><Relationship Id="rId2" Type="http://schemas.openxmlformats.org/officeDocument/2006/relationships/tags" Target="../tags/tag160.xml"/><Relationship Id="rId16" Type="http://schemas.openxmlformats.org/officeDocument/2006/relationships/tags" Target="../tags/tag174.xml"/><Relationship Id="rId20" Type="http://schemas.openxmlformats.org/officeDocument/2006/relationships/tags" Target="../tags/tag178.xml"/><Relationship Id="rId29" Type="http://schemas.openxmlformats.org/officeDocument/2006/relationships/slideLayout" Target="../slideLayouts/slideLayout3.xml"/><Relationship Id="rId1" Type="http://schemas.openxmlformats.org/officeDocument/2006/relationships/tags" Target="../tags/tag159.xml"/><Relationship Id="rId6" Type="http://schemas.openxmlformats.org/officeDocument/2006/relationships/tags" Target="../tags/tag164.xml"/><Relationship Id="rId11" Type="http://schemas.openxmlformats.org/officeDocument/2006/relationships/tags" Target="../tags/tag169.xml"/><Relationship Id="rId24" Type="http://schemas.openxmlformats.org/officeDocument/2006/relationships/tags" Target="../tags/tag182.xml"/><Relationship Id="rId32" Type="http://schemas.openxmlformats.org/officeDocument/2006/relationships/image" Target="../media/image220.png"/><Relationship Id="rId5" Type="http://schemas.openxmlformats.org/officeDocument/2006/relationships/tags" Target="../tags/tag163.xml"/><Relationship Id="rId15" Type="http://schemas.openxmlformats.org/officeDocument/2006/relationships/tags" Target="../tags/tag173.xml"/><Relationship Id="rId23" Type="http://schemas.openxmlformats.org/officeDocument/2006/relationships/tags" Target="../tags/tag181.xml"/><Relationship Id="rId28" Type="http://schemas.openxmlformats.org/officeDocument/2006/relationships/tags" Target="../tags/tag186.xml"/><Relationship Id="rId36" Type="http://schemas.openxmlformats.org/officeDocument/2006/relationships/image" Target="../media/image24.png"/><Relationship Id="rId10" Type="http://schemas.openxmlformats.org/officeDocument/2006/relationships/tags" Target="../tags/tag168.xml"/><Relationship Id="rId19" Type="http://schemas.openxmlformats.org/officeDocument/2006/relationships/tags" Target="../tags/tag177.xml"/><Relationship Id="rId31" Type="http://schemas.openxmlformats.org/officeDocument/2006/relationships/tags" Target="../tags/tag184.xml"/><Relationship Id="rId4" Type="http://schemas.openxmlformats.org/officeDocument/2006/relationships/tags" Target="../tags/tag162.xml"/><Relationship Id="rId9" Type="http://schemas.openxmlformats.org/officeDocument/2006/relationships/tags" Target="../tags/tag167.xml"/><Relationship Id="rId14" Type="http://schemas.openxmlformats.org/officeDocument/2006/relationships/tags" Target="../tags/tag172.xml"/><Relationship Id="rId22" Type="http://schemas.openxmlformats.org/officeDocument/2006/relationships/tags" Target="../tags/tag180.xml"/><Relationship Id="rId27" Type="http://schemas.openxmlformats.org/officeDocument/2006/relationships/tags" Target="../tags/tag185.xml"/><Relationship Id="rId30" Type="http://schemas.openxmlformats.org/officeDocument/2006/relationships/image" Target="../media/image19.png"/><Relationship Id="rId35" Type="http://schemas.openxmlformats.org/officeDocument/2006/relationships/tags" Target="../tags/tag186.xml"/></Relationships>
</file>

<file path=ppt/slides/_rels/slide17.xml.rels><?xml version="1.0" encoding="UTF-8" standalone="yes"?>
<Relationships xmlns="http://schemas.openxmlformats.org/package/2006/relationships"><Relationship Id="rId8" Type="http://schemas.openxmlformats.org/officeDocument/2006/relationships/tags" Target="../tags/tag194.xml"/><Relationship Id="rId13" Type="http://schemas.openxmlformats.org/officeDocument/2006/relationships/tags" Target="../tags/tag199.xml"/><Relationship Id="rId18" Type="http://schemas.openxmlformats.org/officeDocument/2006/relationships/tags" Target="../tags/tag204.xml"/><Relationship Id="rId26" Type="http://schemas.openxmlformats.org/officeDocument/2006/relationships/tags" Target="../tags/tag212.xml"/><Relationship Id="rId3" Type="http://schemas.openxmlformats.org/officeDocument/2006/relationships/tags" Target="../tags/tag189.xml"/><Relationship Id="rId21" Type="http://schemas.openxmlformats.org/officeDocument/2006/relationships/tags" Target="../tags/tag207.xml"/><Relationship Id="rId7" Type="http://schemas.openxmlformats.org/officeDocument/2006/relationships/tags" Target="../tags/tag193.xml"/><Relationship Id="rId12" Type="http://schemas.openxmlformats.org/officeDocument/2006/relationships/tags" Target="../tags/tag198.xml"/><Relationship Id="rId17" Type="http://schemas.openxmlformats.org/officeDocument/2006/relationships/tags" Target="../tags/tag203.xml"/><Relationship Id="rId25" Type="http://schemas.openxmlformats.org/officeDocument/2006/relationships/tags" Target="../tags/tag211.xml"/><Relationship Id="rId2" Type="http://schemas.openxmlformats.org/officeDocument/2006/relationships/tags" Target="../tags/tag188.xml"/><Relationship Id="rId16" Type="http://schemas.openxmlformats.org/officeDocument/2006/relationships/tags" Target="../tags/tag202.xml"/><Relationship Id="rId20" Type="http://schemas.openxmlformats.org/officeDocument/2006/relationships/tags" Target="../tags/tag206.xml"/><Relationship Id="rId29" Type="http://schemas.openxmlformats.org/officeDocument/2006/relationships/tags" Target="../tags/tag215.xml"/><Relationship Id="rId1" Type="http://schemas.openxmlformats.org/officeDocument/2006/relationships/tags" Target="../tags/tag187.xml"/><Relationship Id="rId6" Type="http://schemas.openxmlformats.org/officeDocument/2006/relationships/tags" Target="../tags/tag192.xml"/><Relationship Id="rId11" Type="http://schemas.openxmlformats.org/officeDocument/2006/relationships/tags" Target="../tags/tag197.xml"/><Relationship Id="rId24" Type="http://schemas.openxmlformats.org/officeDocument/2006/relationships/tags" Target="../tags/tag210.xml"/><Relationship Id="rId32" Type="http://schemas.openxmlformats.org/officeDocument/2006/relationships/image" Target="../media/image19.png"/><Relationship Id="rId5" Type="http://schemas.openxmlformats.org/officeDocument/2006/relationships/tags" Target="../tags/tag191.xml"/><Relationship Id="rId15" Type="http://schemas.openxmlformats.org/officeDocument/2006/relationships/tags" Target="../tags/tag201.xml"/><Relationship Id="rId23" Type="http://schemas.openxmlformats.org/officeDocument/2006/relationships/tags" Target="../tags/tag209.xml"/><Relationship Id="rId28" Type="http://schemas.openxmlformats.org/officeDocument/2006/relationships/tags" Target="../tags/tag214.xml"/><Relationship Id="rId10" Type="http://schemas.openxmlformats.org/officeDocument/2006/relationships/tags" Target="../tags/tag196.xml"/><Relationship Id="rId19" Type="http://schemas.openxmlformats.org/officeDocument/2006/relationships/tags" Target="../tags/tag205.xml"/><Relationship Id="rId31" Type="http://schemas.openxmlformats.org/officeDocument/2006/relationships/slideLayout" Target="../slideLayouts/slideLayout3.xml"/><Relationship Id="rId4" Type="http://schemas.openxmlformats.org/officeDocument/2006/relationships/tags" Target="../tags/tag190.xml"/><Relationship Id="rId9" Type="http://schemas.openxmlformats.org/officeDocument/2006/relationships/tags" Target="../tags/tag195.xml"/><Relationship Id="rId14" Type="http://schemas.openxmlformats.org/officeDocument/2006/relationships/tags" Target="../tags/tag200.xml"/><Relationship Id="rId22" Type="http://schemas.openxmlformats.org/officeDocument/2006/relationships/tags" Target="../tags/tag208.xml"/><Relationship Id="rId27" Type="http://schemas.openxmlformats.org/officeDocument/2006/relationships/tags" Target="../tags/tag213.xml"/><Relationship Id="rId30" Type="http://schemas.openxmlformats.org/officeDocument/2006/relationships/tags" Target="../tags/tag216.xml"/></Relationships>
</file>

<file path=ppt/slides/_rels/slide18.xml.rels><?xml version="1.0" encoding="UTF-8" standalone="yes"?>
<Relationships xmlns="http://schemas.openxmlformats.org/package/2006/relationships"><Relationship Id="rId8" Type="http://schemas.openxmlformats.org/officeDocument/2006/relationships/tags" Target="../tags/tag224.xml"/><Relationship Id="rId13" Type="http://schemas.openxmlformats.org/officeDocument/2006/relationships/tags" Target="../tags/tag229.xml"/><Relationship Id="rId18" Type="http://schemas.openxmlformats.org/officeDocument/2006/relationships/tags" Target="../tags/tag234.xml"/><Relationship Id="rId26" Type="http://schemas.openxmlformats.org/officeDocument/2006/relationships/image" Target="../media/image19.png"/><Relationship Id="rId3" Type="http://schemas.openxmlformats.org/officeDocument/2006/relationships/tags" Target="../tags/tag219.xml"/><Relationship Id="rId21" Type="http://schemas.openxmlformats.org/officeDocument/2006/relationships/tags" Target="../tags/tag237.xml"/><Relationship Id="rId7" Type="http://schemas.openxmlformats.org/officeDocument/2006/relationships/tags" Target="../tags/tag223.xml"/><Relationship Id="rId12" Type="http://schemas.openxmlformats.org/officeDocument/2006/relationships/tags" Target="../tags/tag228.xml"/><Relationship Id="rId17" Type="http://schemas.openxmlformats.org/officeDocument/2006/relationships/tags" Target="../tags/tag233.xml"/><Relationship Id="rId25" Type="http://schemas.openxmlformats.org/officeDocument/2006/relationships/notesSlide" Target="../notesSlides/notesSlide8.xml"/><Relationship Id="rId2" Type="http://schemas.openxmlformats.org/officeDocument/2006/relationships/tags" Target="../tags/tag218.xml"/><Relationship Id="rId16" Type="http://schemas.openxmlformats.org/officeDocument/2006/relationships/tags" Target="../tags/tag232.xml"/><Relationship Id="rId20" Type="http://schemas.openxmlformats.org/officeDocument/2006/relationships/tags" Target="../tags/tag236.xml"/><Relationship Id="rId1" Type="http://schemas.openxmlformats.org/officeDocument/2006/relationships/tags" Target="../tags/tag217.xml"/><Relationship Id="rId6" Type="http://schemas.openxmlformats.org/officeDocument/2006/relationships/tags" Target="../tags/tag222.xml"/><Relationship Id="rId11" Type="http://schemas.openxmlformats.org/officeDocument/2006/relationships/tags" Target="../tags/tag227.xml"/><Relationship Id="rId24" Type="http://schemas.openxmlformats.org/officeDocument/2006/relationships/slideLayout" Target="../slideLayouts/slideLayout3.xml"/><Relationship Id="rId5" Type="http://schemas.openxmlformats.org/officeDocument/2006/relationships/tags" Target="../tags/tag221.xml"/><Relationship Id="rId15" Type="http://schemas.openxmlformats.org/officeDocument/2006/relationships/tags" Target="../tags/tag231.xml"/><Relationship Id="rId23" Type="http://schemas.openxmlformats.org/officeDocument/2006/relationships/tags" Target="../tags/tag239.xml"/><Relationship Id="rId28" Type="http://schemas.openxmlformats.org/officeDocument/2006/relationships/image" Target="../media/image25.png"/><Relationship Id="rId10" Type="http://schemas.openxmlformats.org/officeDocument/2006/relationships/tags" Target="../tags/tag226.xml"/><Relationship Id="rId19" Type="http://schemas.openxmlformats.org/officeDocument/2006/relationships/tags" Target="../tags/tag235.xml"/><Relationship Id="rId4" Type="http://schemas.openxmlformats.org/officeDocument/2006/relationships/tags" Target="../tags/tag220.xml"/><Relationship Id="rId9" Type="http://schemas.openxmlformats.org/officeDocument/2006/relationships/tags" Target="../tags/tag225.xml"/><Relationship Id="rId14" Type="http://schemas.openxmlformats.org/officeDocument/2006/relationships/tags" Target="../tags/tag230.xml"/><Relationship Id="rId22" Type="http://schemas.openxmlformats.org/officeDocument/2006/relationships/tags" Target="../tags/tag238.xml"/><Relationship Id="rId27" Type="http://schemas.openxmlformats.org/officeDocument/2006/relationships/image" Target="../media/image240.png"/></Relationships>
</file>

<file path=ppt/slides/_rels/slide19.xml.rels><?xml version="1.0" encoding="UTF-8" standalone="yes"?>
<Relationships xmlns="http://schemas.openxmlformats.org/package/2006/relationships"><Relationship Id="rId8" Type="http://schemas.openxmlformats.org/officeDocument/2006/relationships/tags" Target="../tags/tag247.xml"/><Relationship Id="rId13" Type="http://schemas.openxmlformats.org/officeDocument/2006/relationships/tags" Target="../tags/tag252.xml"/><Relationship Id="rId18" Type="http://schemas.openxmlformats.org/officeDocument/2006/relationships/tags" Target="../tags/tag257.xml"/><Relationship Id="rId26" Type="http://schemas.openxmlformats.org/officeDocument/2006/relationships/tags" Target="../tags/tag265.xml"/><Relationship Id="rId39" Type="http://schemas.openxmlformats.org/officeDocument/2006/relationships/image" Target="../media/image9.png"/><Relationship Id="rId3" Type="http://schemas.openxmlformats.org/officeDocument/2006/relationships/tags" Target="../tags/tag242.xml"/><Relationship Id="rId21" Type="http://schemas.openxmlformats.org/officeDocument/2006/relationships/tags" Target="../tags/tag260.xml"/><Relationship Id="rId34" Type="http://schemas.openxmlformats.org/officeDocument/2006/relationships/tags" Target="../tags/tag273.xml"/><Relationship Id="rId42" Type="http://schemas.openxmlformats.org/officeDocument/2006/relationships/image" Target="../media/image370.png"/><Relationship Id="rId7" Type="http://schemas.openxmlformats.org/officeDocument/2006/relationships/tags" Target="../tags/tag246.xml"/><Relationship Id="rId12" Type="http://schemas.openxmlformats.org/officeDocument/2006/relationships/tags" Target="../tags/tag251.xml"/><Relationship Id="rId17" Type="http://schemas.openxmlformats.org/officeDocument/2006/relationships/tags" Target="../tags/tag256.xml"/><Relationship Id="rId25" Type="http://schemas.openxmlformats.org/officeDocument/2006/relationships/tags" Target="../tags/tag264.xml"/><Relationship Id="rId33" Type="http://schemas.openxmlformats.org/officeDocument/2006/relationships/tags" Target="../tags/tag272.xml"/><Relationship Id="rId38" Type="http://schemas.openxmlformats.org/officeDocument/2006/relationships/image" Target="../media/image8.png"/><Relationship Id="rId2" Type="http://schemas.openxmlformats.org/officeDocument/2006/relationships/tags" Target="../tags/tag241.xml"/><Relationship Id="rId16" Type="http://schemas.openxmlformats.org/officeDocument/2006/relationships/tags" Target="../tags/tag255.xml"/><Relationship Id="rId20" Type="http://schemas.openxmlformats.org/officeDocument/2006/relationships/tags" Target="../tags/tag259.xml"/><Relationship Id="rId29" Type="http://schemas.openxmlformats.org/officeDocument/2006/relationships/tags" Target="../tags/tag268.xml"/><Relationship Id="rId41" Type="http://schemas.openxmlformats.org/officeDocument/2006/relationships/image" Target="../media/image360.png"/><Relationship Id="rId1" Type="http://schemas.openxmlformats.org/officeDocument/2006/relationships/tags" Target="../tags/tag240.xml"/><Relationship Id="rId6" Type="http://schemas.openxmlformats.org/officeDocument/2006/relationships/tags" Target="../tags/tag245.xml"/><Relationship Id="rId11" Type="http://schemas.openxmlformats.org/officeDocument/2006/relationships/tags" Target="../tags/tag250.xml"/><Relationship Id="rId24" Type="http://schemas.openxmlformats.org/officeDocument/2006/relationships/tags" Target="../tags/tag263.xml"/><Relationship Id="rId32" Type="http://schemas.openxmlformats.org/officeDocument/2006/relationships/tags" Target="../tags/tag271.xml"/><Relationship Id="rId37" Type="http://schemas.openxmlformats.org/officeDocument/2006/relationships/image" Target="../media/image16.png"/><Relationship Id="rId40" Type="http://schemas.openxmlformats.org/officeDocument/2006/relationships/image" Target="../media/image350.png"/><Relationship Id="rId45" Type="http://schemas.openxmlformats.org/officeDocument/2006/relationships/image" Target="../media/image400.png"/><Relationship Id="rId5" Type="http://schemas.openxmlformats.org/officeDocument/2006/relationships/tags" Target="../tags/tag244.xml"/><Relationship Id="rId15" Type="http://schemas.openxmlformats.org/officeDocument/2006/relationships/tags" Target="../tags/tag254.xml"/><Relationship Id="rId23" Type="http://schemas.openxmlformats.org/officeDocument/2006/relationships/tags" Target="../tags/tag262.xml"/><Relationship Id="rId28" Type="http://schemas.openxmlformats.org/officeDocument/2006/relationships/tags" Target="../tags/tag267.xml"/><Relationship Id="rId36" Type="http://schemas.openxmlformats.org/officeDocument/2006/relationships/image" Target="../media/image340.png"/><Relationship Id="rId10" Type="http://schemas.openxmlformats.org/officeDocument/2006/relationships/tags" Target="../tags/tag249.xml"/><Relationship Id="rId19" Type="http://schemas.openxmlformats.org/officeDocument/2006/relationships/tags" Target="../tags/tag258.xml"/><Relationship Id="rId31" Type="http://schemas.openxmlformats.org/officeDocument/2006/relationships/tags" Target="../tags/tag270.xml"/><Relationship Id="rId44" Type="http://schemas.openxmlformats.org/officeDocument/2006/relationships/image" Target="../media/image390.png"/><Relationship Id="rId4" Type="http://schemas.openxmlformats.org/officeDocument/2006/relationships/tags" Target="../tags/tag243.xml"/><Relationship Id="rId9" Type="http://schemas.openxmlformats.org/officeDocument/2006/relationships/tags" Target="../tags/tag248.xml"/><Relationship Id="rId14" Type="http://schemas.openxmlformats.org/officeDocument/2006/relationships/tags" Target="../tags/tag253.xml"/><Relationship Id="rId22" Type="http://schemas.openxmlformats.org/officeDocument/2006/relationships/tags" Target="../tags/tag261.xml"/><Relationship Id="rId27" Type="http://schemas.openxmlformats.org/officeDocument/2006/relationships/tags" Target="../tags/tag266.xml"/><Relationship Id="rId30" Type="http://schemas.openxmlformats.org/officeDocument/2006/relationships/tags" Target="../tags/tag269.xml"/><Relationship Id="rId35" Type="http://schemas.openxmlformats.org/officeDocument/2006/relationships/slideLayout" Target="../slideLayouts/slideLayout3.xml"/><Relationship Id="rId43" Type="http://schemas.openxmlformats.org/officeDocument/2006/relationships/image" Target="../media/image38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xml"/><Relationship Id="rId5" Type="http://schemas.openxmlformats.org/officeDocument/2006/relationships/tags" Target="../tags/tag10.xml"/><Relationship Id="rId4" Type="http://schemas.openxmlformats.org/officeDocument/2006/relationships/tags" Target="../tags/tag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tags" Target="../tags/tag281.xml"/><Relationship Id="rId13" Type="http://schemas.openxmlformats.org/officeDocument/2006/relationships/tags" Target="../tags/tag286.xml"/><Relationship Id="rId18" Type="http://schemas.openxmlformats.org/officeDocument/2006/relationships/tags" Target="../tags/tag291.xml"/><Relationship Id="rId26" Type="http://schemas.openxmlformats.org/officeDocument/2006/relationships/tags" Target="../tags/tag299.xml"/><Relationship Id="rId39" Type="http://schemas.openxmlformats.org/officeDocument/2006/relationships/tags" Target="../tags/tag312.xml"/><Relationship Id="rId3" Type="http://schemas.openxmlformats.org/officeDocument/2006/relationships/tags" Target="../tags/tag276.xml"/><Relationship Id="rId21" Type="http://schemas.openxmlformats.org/officeDocument/2006/relationships/tags" Target="../tags/tag294.xml"/><Relationship Id="rId34" Type="http://schemas.openxmlformats.org/officeDocument/2006/relationships/tags" Target="../tags/tag307.xml"/><Relationship Id="rId42" Type="http://schemas.openxmlformats.org/officeDocument/2006/relationships/image" Target="../media/image8.png"/><Relationship Id="rId7" Type="http://schemas.openxmlformats.org/officeDocument/2006/relationships/tags" Target="../tags/tag280.xml"/><Relationship Id="rId12" Type="http://schemas.openxmlformats.org/officeDocument/2006/relationships/tags" Target="../tags/tag285.xml"/><Relationship Id="rId17" Type="http://schemas.openxmlformats.org/officeDocument/2006/relationships/tags" Target="../tags/tag290.xml"/><Relationship Id="rId25" Type="http://schemas.openxmlformats.org/officeDocument/2006/relationships/tags" Target="../tags/tag298.xml"/><Relationship Id="rId33" Type="http://schemas.openxmlformats.org/officeDocument/2006/relationships/tags" Target="../tags/tag306.xml"/><Relationship Id="rId38" Type="http://schemas.openxmlformats.org/officeDocument/2006/relationships/tags" Target="../tags/tag311.xml"/><Relationship Id="rId2" Type="http://schemas.openxmlformats.org/officeDocument/2006/relationships/tags" Target="../tags/tag275.xml"/><Relationship Id="rId16" Type="http://schemas.openxmlformats.org/officeDocument/2006/relationships/tags" Target="../tags/tag289.xml"/><Relationship Id="rId20" Type="http://schemas.openxmlformats.org/officeDocument/2006/relationships/tags" Target="../tags/tag293.xml"/><Relationship Id="rId29" Type="http://schemas.openxmlformats.org/officeDocument/2006/relationships/tags" Target="../tags/tag302.xml"/><Relationship Id="rId41" Type="http://schemas.openxmlformats.org/officeDocument/2006/relationships/slideLayout" Target="../slideLayouts/slideLayout3.xml"/><Relationship Id="rId1" Type="http://schemas.openxmlformats.org/officeDocument/2006/relationships/tags" Target="../tags/tag274.xml"/><Relationship Id="rId6" Type="http://schemas.openxmlformats.org/officeDocument/2006/relationships/tags" Target="../tags/tag279.xml"/><Relationship Id="rId11" Type="http://schemas.openxmlformats.org/officeDocument/2006/relationships/tags" Target="../tags/tag284.xml"/><Relationship Id="rId24" Type="http://schemas.openxmlformats.org/officeDocument/2006/relationships/tags" Target="../tags/tag297.xml"/><Relationship Id="rId32" Type="http://schemas.openxmlformats.org/officeDocument/2006/relationships/tags" Target="../tags/tag305.xml"/><Relationship Id="rId37" Type="http://schemas.openxmlformats.org/officeDocument/2006/relationships/tags" Target="../tags/tag310.xml"/><Relationship Id="rId40" Type="http://schemas.openxmlformats.org/officeDocument/2006/relationships/tags" Target="../tags/tag313.xml"/><Relationship Id="rId5" Type="http://schemas.openxmlformats.org/officeDocument/2006/relationships/tags" Target="../tags/tag278.xml"/><Relationship Id="rId15" Type="http://schemas.openxmlformats.org/officeDocument/2006/relationships/tags" Target="../tags/tag288.xml"/><Relationship Id="rId23" Type="http://schemas.openxmlformats.org/officeDocument/2006/relationships/tags" Target="../tags/tag296.xml"/><Relationship Id="rId28" Type="http://schemas.openxmlformats.org/officeDocument/2006/relationships/tags" Target="../tags/tag301.xml"/><Relationship Id="rId36" Type="http://schemas.openxmlformats.org/officeDocument/2006/relationships/tags" Target="../tags/tag309.xml"/><Relationship Id="rId10" Type="http://schemas.openxmlformats.org/officeDocument/2006/relationships/tags" Target="../tags/tag283.xml"/><Relationship Id="rId19" Type="http://schemas.openxmlformats.org/officeDocument/2006/relationships/tags" Target="../tags/tag292.xml"/><Relationship Id="rId31" Type="http://schemas.openxmlformats.org/officeDocument/2006/relationships/tags" Target="../tags/tag304.xml"/><Relationship Id="rId44" Type="http://schemas.openxmlformats.org/officeDocument/2006/relationships/image" Target="../media/image16.png"/><Relationship Id="rId4" Type="http://schemas.openxmlformats.org/officeDocument/2006/relationships/tags" Target="../tags/tag277.xml"/><Relationship Id="rId9" Type="http://schemas.openxmlformats.org/officeDocument/2006/relationships/tags" Target="../tags/tag282.xml"/><Relationship Id="rId14" Type="http://schemas.openxmlformats.org/officeDocument/2006/relationships/tags" Target="../tags/tag287.xml"/><Relationship Id="rId22" Type="http://schemas.openxmlformats.org/officeDocument/2006/relationships/tags" Target="../tags/tag295.xml"/><Relationship Id="rId27" Type="http://schemas.openxmlformats.org/officeDocument/2006/relationships/tags" Target="../tags/tag300.xml"/><Relationship Id="rId30" Type="http://schemas.openxmlformats.org/officeDocument/2006/relationships/tags" Target="../tags/tag303.xml"/><Relationship Id="rId35" Type="http://schemas.openxmlformats.org/officeDocument/2006/relationships/tags" Target="../tags/tag308.xml"/><Relationship Id="rId43" Type="http://schemas.openxmlformats.org/officeDocument/2006/relationships/image" Target="../media/image9.png"/></Relationships>
</file>

<file path=ppt/slides/_rels/slide24.xml.rels><?xml version="1.0" encoding="UTF-8" standalone="yes"?>
<Relationships xmlns="http://schemas.openxmlformats.org/package/2006/relationships"><Relationship Id="rId13" Type="http://schemas.openxmlformats.org/officeDocument/2006/relationships/tags" Target="../tags/tag326.xml"/><Relationship Id="rId18" Type="http://schemas.openxmlformats.org/officeDocument/2006/relationships/tags" Target="../tags/tag331.xml"/><Relationship Id="rId26" Type="http://schemas.openxmlformats.org/officeDocument/2006/relationships/tags" Target="../tags/tag339.xml"/><Relationship Id="rId39" Type="http://schemas.openxmlformats.org/officeDocument/2006/relationships/tags" Target="../tags/tag352.xml"/><Relationship Id="rId21" Type="http://schemas.openxmlformats.org/officeDocument/2006/relationships/tags" Target="../tags/tag334.xml"/><Relationship Id="rId34" Type="http://schemas.openxmlformats.org/officeDocument/2006/relationships/tags" Target="../tags/tag347.xml"/><Relationship Id="rId42" Type="http://schemas.openxmlformats.org/officeDocument/2006/relationships/tags" Target="../tags/tag355.xml"/><Relationship Id="rId47" Type="http://schemas.openxmlformats.org/officeDocument/2006/relationships/tags" Target="../tags/tag360.xml"/><Relationship Id="rId50" Type="http://schemas.openxmlformats.org/officeDocument/2006/relationships/tags" Target="../tags/tag363.xml"/><Relationship Id="rId55" Type="http://schemas.openxmlformats.org/officeDocument/2006/relationships/tags" Target="../tags/tag368.xml"/><Relationship Id="rId63" Type="http://schemas.openxmlformats.org/officeDocument/2006/relationships/tags" Target="../tags/tag376.xml"/><Relationship Id="rId68" Type="http://schemas.openxmlformats.org/officeDocument/2006/relationships/tags" Target="../tags/tag381.xml"/><Relationship Id="rId76" Type="http://schemas.openxmlformats.org/officeDocument/2006/relationships/image" Target="../media/image32.png"/><Relationship Id="rId7" Type="http://schemas.openxmlformats.org/officeDocument/2006/relationships/tags" Target="../tags/tag320.xml"/><Relationship Id="rId71" Type="http://schemas.openxmlformats.org/officeDocument/2006/relationships/image" Target="../media/image270.png"/><Relationship Id="rId2" Type="http://schemas.openxmlformats.org/officeDocument/2006/relationships/tags" Target="../tags/tag315.xml"/><Relationship Id="rId16" Type="http://schemas.openxmlformats.org/officeDocument/2006/relationships/tags" Target="../tags/tag329.xml"/><Relationship Id="rId29" Type="http://schemas.openxmlformats.org/officeDocument/2006/relationships/tags" Target="../tags/tag342.xml"/><Relationship Id="rId11" Type="http://schemas.openxmlformats.org/officeDocument/2006/relationships/tags" Target="../tags/tag324.xml"/><Relationship Id="rId24" Type="http://schemas.openxmlformats.org/officeDocument/2006/relationships/tags" Target="../tags/tag337.xml"/><Relationship Id="rId32" Type="http://schemas.openxmlformats.org/officeDocument/2006/relationships/tags" Target="../tags/tag345.xml"/><Relationship Id="rId37" Type="http://schemas.openxmlformats.org/officeDocument/2006/relationships/tags" Target="../tags/tag350.xml"/><Relationship Id="rId40" Type="http://schemas.openxmlformats.org/officeDocument/2006/relationships/tags" Target="../tags/tag353.xml"/><Relationship Id="rId45" Type="http://schemas.openxmlformats.org/officeDocument/2006/relationships/tags" Target="../tags/tag358.xml"/><Relationship Id="rId53" Type="http://schemas.openxmlformats.org/officeDocument/2006/relationships/tags" Target="../tags/tag366.xml"/><Relationship Id="rId58" Type="http://schemas.openxmlformats.org/officeDocument/2006/relationships/tags" Target="../tags/tag371.xml"/><Relationship Id="rId66" Type="http://schemas.openxmlformats.org/officeDocument/2006/relationships/tags" Target="../tags/tag379.xml"/><Relationship Id="rId74" Type="http://schemas.openxmlformats.org/officeDocument/2006/relationships/image" Target="../media/image30.png"/><Relationship Id="rId79" Type="http://schemas.openxmlformats.org/officeDocument/2006/relationships/image" Target="../media/image35.png"/><Relationship Id="rId5" Type="http://schemas.openxmlformats.org/officeDocument/2006/relationships/tags" Target="../tags/tag318.xml"/><Relationship Id="rId61" Type="http://schemas.openxmlformats.org/officeDocument/2006/relationships/tags" Target="../tags/tag374.xml"/><Relationship Id="rId10" Type="http://schemas.openxmlformats.org/officeDocument/2006/relationships/tags" Target="../tags/tag323.xml"/><Relationship Id="rId19" Type="http://schemas.openxmlformats.org/officeDocument/2006/relationships/tags" Target="../tags/tag332.xml"/><Relationship Id="rId31" Type="http://schemas.openxmlformats.org/officeDocument/2006/relationships/tags" Target="../tags/tag344.xml"/><Relationship Id="rId44" Type="http://schemas.openxmlformats.org/officeDocument/2006/relationships/tags" Target="../tags/tag357.xml"/><Relationship Id="rId52" Type="http://schemas.openxmlformats.org/officeDocument/2006/relationships/tags" Target="../tags/tag365.xml"/><Relationship Id="rId60" Type="http://schemas.openxmlformats.org/officeDocument/2006/relationships/tags" Target="../tags/tag373.xml"/><Relationship Id="rId65" Type="http://schemas.openxmlformats.org/officeDocument/2006/relationships/tags" Target="../tags/tag378.xml"/><Relationship Id="rId73" Type="http://schemas.openxmlformats.org/officeDocument/2006/relationships/image" Target="../media/image29.png"/><Relationship Id="rId78" Type="http://schemas.openxmlformats.org/officeDocument/2006/relationships/image" Target="../media/image34.png"/><Relationship Id="rId4" Type="http://schemas.openxmlformats.org/officeDocument/2006/relationships/tags" Target="../tags/tag317.xml"/><Relationship Id="rId9" Type="http://schemas.openxmlformats.org/officeDocument/2006/relationships/tags" Target="../tags/tag322.xml"/><Relationship Id="rId14" Type="http://schemas.openxmlformats.org/officeDocument/2006/relationships/tags" Target="../tags/tag327.xml"/><Relationship Id="rId22" Type="http://schemas.openxmlformats.org/officeDocument/2006/relationships/tags" Target="../tags/tag335.xml"/><Relationship Id="rId27" Type="http://schemas.openxmlformats.org/officeDocument/2006/relationships/tags" Target="../tags/tag340.xml"/><Relationship Id="rId30" Type="http://schemas.openxmlformats.org/officeDocument/2006/relationships/tags" Target="../tags/tag343.xml"/><Relationship Id="rId35" Type="http://schemas.openxmlformats.org/officeDocument/2006/relationships/tags" Target="../tags/tag348.xml"/><Relationship Id="rId43" Type="http://schemas.openxmlformats.org/officeDocument/2006/relationships/tags" Target="../tags/tag356.xml"/><Relationship Id="rId48" Type="http://schemas.openxmlformats.org/officeDocument/2006/relationships/tags" Target="../tags/tag361.xml"/><Relationship Id="rId56" Type="http://schemas.openxmlformats.org/officeDocument/2006/relationships/tags" Target="../tags/tag369.xml"/><Relationship Id="rId64" Type="http://schemas.openxmlformats.org/officeDocument/2006/relationships/tags" Target="../tags/tag377.xml"/><Relationship Id="rId69" Type="http://schemas.openxmlformats.org/officeDocument/2006/relationships/slideLayout" Target="../slideLayouts/slideLayout3.xml"/><Relationship Id="rId77" Type="http://schemas.openxmlformats.org/officeDocument/2006/relationships/image" Target="../media/image33.png"/><Relationship Id="rId8" Type="http://schemas.openxmlformats.org/officeDocument/2006/relationships/tags" Target="../tags/tag321.xml"/><Relationship Id="rId51" Type="http://schemas.openxmlformats.org/officeDocument/2006/relationships/tags" Target="../tags/tag364.xml"/><Relationship Id="rId72" Type="http://schemas.openxmlformats.org/officeDocument/2006/relationships/image" Target="../media/image28.png"/><Relationship Id="rId3" Type="http://schemas.openxmlformats.org/officeDocument/2006/relationships/tags" Target="../tags/tag316.xml"/><Relationship Id="rId12" Type="http://schemas.openxmlformats.org/officeDocument/2006/relationships/tags" Target="../tags/tag325.xml"/><Relationship Id="rId17" Type="http://schemas.openxmlformats.org/officeDocument/2006/relationships/tags" Target="../tags/tag330.xml"/><Relationship Id="rId25" Type="http://schemas.openxmlformats.org/officeDocument/2006/relationships/tags" Target="../tags/tag338.xml"/><Relationship Id="rId33" Type="http://schemas.openxmlformats.org/officeDocument/2006/relationships/tags" Target="../tags/tag346.xml"/><Relationship Id="rId38" Type="http://schemas.openxmlformats.org/officeDocument/2006/relationships/tags" Target="../tags/tag351.xml"/><Relationship Id="rId46" Type="http://schemas.openxmlformats.org/officeDocument/2006/relationships/tags" Target="../tags/tag359.xml"/><Relationship Id="rId59" Type="http://schemas.openxmlformats.org/officeDocument/2006/relationships/tags" Target="../tags/tag372.xml"/><Relationship Id="rId67" Type="http://schemas.openxmlformats.org/officeDocument/2006/relationships/tags" Target="../tags/tag380.xml"/><Relationship Id="rId20" Type="http://schemas.openxmlformats.org/officeDocument/2006/relationships/tags" Target="../tags/tag333.xml"/><Relationship Id="rId41" Type="http://schemas.openxmlformats.org/officeDocument/2006/relationships/tags" Target="../tags/tag354.xml"/><Relationship Id="rId54" Type="http://schemas.openxmlformats.org/officeDocument/2006/relationships/tags" Target="../tags/tag367.xml"/><Relationship Id="rId62" Type="http://schemas.openxmlformats.org/officeDocument/2006/relationships/tags" Target="../tags/tag375.xml"/><Relationship Id="rId70" Type="http://schemas.openxmlformats.org/officeDocument/2006/relationships/image" Target="../media/image260.png"/><Relationship Id="rId75" Type="http://schemas.openxmlformats.org/officeDocument/2006/relationships/image" Target="../media/image31.png"/><Relationship Id="rId1" Type="http://schemas.openxmlformats.org/officeDocument/2006/relationships/tags" Target="../tags/tag314.xml"/><Relationship Id="rId6" Type="http://schemas.openxmlformats.org/officeDocument/2006/relationships/tags" Target="../tags/tag319.xml"/><Relationship Id="rId15" Type="http://schemas.openxmlformats.org/officeDocument/2006/relationships/tags" Target="../tags/tag328.xml"/><Relationship Id="rId23" Type="http://schemas.openxmlformats.org/officeDocument/2006/relationships/tags" Target="../tags/tag336.xml"/><Relationship Id="rId28" Type="http://schemas.openxmlformats.org/officeDocument/2006/relationships/tags" Target="../tags/tag341.xml"/><Relationship Id="rId36" Type="http://schemas.openxmlformats.org/officeDocument/2006/relationships/tags" Target="../tags/tag349.xml"/><Relationship Id="rId49" Type="http://schemas.openxmlformats.org/officeDocument/2006/relationships/tags" Target="../tags/tag362.xml"/><Relationship Id="rId57" Type="http://schemas.openxmlformats.org/officeDocument/2006/relationships/tags" Target="../tags/tag370.xml"/></Relationships>
</file>

<file path=ppt/slides/_rels/slide25.xml.rels><?xml version="1.0" encoding="UTF-8" standalone="yes"?>
<Relationships xmlns="http://schemas.openxmlformats.org/package/2006/relationships"><Relationship Id="rId13" Type="http://schemas.openxmlformats.org/officeDocument/2006/relationships/tags" Target="../tags/tag394.xml"/><Relationship Id="rId18" Type="http://schemas.openxmlformats.org/officeDocument/2006/relationships/tags" Target="../tags/tag399.xml"/><Relationship Id="rId26" Type="http://schemas.openxmlformats.org/officeDocument/2006/relationships/tags" Target="../tags/tag407.xml"/><Relationship Id="rId39" Type="http://schemas.openxmlformats.org/officeDocument/2006/relationships/tags" Target="../tags/tag420.xml"/><Relationship Id="rId21" Type="http://schemas.openxmlformats.org/officeDocument/2006/relationships/tags" Target="../tags/tag402.xml"/><Relationship Id="rId34" Type="http://schemas.openxmlformats.org/officeDocument/2006/relationships/tags" Target="../tags/tag415.xml"/><Relationship Id="rId42" Type="http://schemas.openxmlformats.org/officeDocument/2006/relationships/tags" Target="../tags/tag423.xml"/><Relationship Id="rId47" Type="http://schemas.openxmlformats.org/officeDocument/2006/relationships/tags" Target="../tags/tag428.xml"/><Relationship Id="rId50" Type="http://schemas.openxmlformats.org/officeDocument/2006/relationships/tags" Target="../tags/tag431.xml"/><Relationship Id="rId55" Type="http://schemas.openxmlformats.org/officeDocument/2006/relationships/tags" Target="../tags/tag436.xml"/><Relationship Id="rId63" Type="http://schemas.openxmlformats.org/officeDocument/2006/relationships/tags" Target="../tags/tag444.xml"/><Relationship Id="rId68" Type="http://schemas.openxmlformats.org/officeDocument/2006/relationships/tags" Target="../tags/tag449.xml"/><Relationship Id="rId76" Type="http://schemas.openxmlformats.org/officeDocument/2006/relationships/slideLayout" Target="../slideLayouts/slideLayout3.xml"/><Relationship Id="rId7" Type="http://schemas.openxmlformats.org/officeDocument/2006/relationships/tags" Target="../tags/tag388.xml"/><Relationship Id="rId71" Type="http://schemas.openxmlformats.org/officeDocument/2006/relationships/tags" Target="../tags/tag452.xml"/><Relationship Id="rId2" Type="http://schemas.openxmlformats.org/officeDocument/2006/relationships/tags" Target="../tags/tag383.xml"/><Relationship Id="rId16" Type="http://schemas.openxmlformats.org/officeDocument/2006/relationships/tags" Target="../tags/tag397.xml"/><Relationship Id="rId29" Type="http://schemas.openxmlformats.org/officeDocument/2006/relationships/tags" Target="../tags/tag410.xml"/><Relationship Id="rId11" Type="http://schemas.openxmlformats.org/officeDocument/2006/relationships/tags" Target="../tags/tag392.xml"/><Relationship Id="rId24" Type="http://schemas.openxmlformats.org/officeDocument/2006/relationships/tags" Target="../tags/tag405.xml"/><Relationship Id="rId32" Type="http://schemas.openxmlformats.org/officeDocument/2006/relationships/tags" Target="../tags/tag413.xml"/><Relationship Id="rId37" Type="http://schemas.openxmlformats.org/officeDocument/2006/relationships/tags" Target="../tags/tag418.xml"/><Relationship Id="rId40" Type="http://schemas.openxmlformats.org/officeDocument/2006/relationships/tags" Target="../tags/tag421.xml"/><Relationship Id="rId45" Type="http://schemas.openxmlformats.org/officeDocument/2006/relationships/tags" Target="../tags/tag426.xml"/><Relationship Id="rId53" Type="http://schemas.openxmlformats.org/officeDocument/2006/relationships/tags" Target="../tags/tag434.xml"/><Relationship Id="rId58" Type="http://schemas.openxmlformats.org/officeDocument/2006/relationships/tags" Target="../tags/tag439.xml"/><Relationship Id="rId66" Type="http://schemas.openxmlformats.org/officeDocument/2006/relationships/tags" Target="../tags/tag447.xml"/><Relationship Id="rId74" Type="http://schemas.openxmlformats.org/officeDocument/2006/relationships/tags" Target="../tags/tag455.xml"/><Relationship Id="rId79" Type="http://schemas.openxmlformats.org/officeDocument/2006/relationships/image" Target="../media/image38.png"/><Relationship Id="rId5" Type="http://schemas.openxmlformats.org/officeDocument/2006/relationships/tags" Target="../tags/tag386.xml"/><Relationship Id="rId61" Type="http://schemas.openxmlformats.org/officeDocument/2006/relationships/tags" Target="../tags/tag442.xml"/><Relationship Id="rId82" Type="http://schemas.openxmlformats.org/officeDocument/2006/relationships/image" Target="../media/image41.png"/><Relationship Id="rId10" Type="http://schemas.openxmlformats.org/officeDocument/2006/relationships/tags" Target="../tags/tag391.xml"/><Relationship Id="rId19" Type="http://schemas.openxmlformats.org/officeDocument/2006/relationships/tags" Target="../tags/tag400.xml"/><Relationship Id="rId31" Type="http://schemas.openxmlformats.org/officeDocument/2006/relationships/tags" Target="../tags/tag412.xml"/><Relationship Id="rId44" Type="http://schemas.openxmlformats.org/officeDocument/2006/relationships/tags" Target="../tags/tag425.xml"/><Relationship Id="rId52" Type="http://schemas.openxmlformats.org/officeDocument/2006/relationships/tags" Target="../tags/tag433.xml"/><Relationship Id="rId60" Type="http://schemas.openxmlformats.org/officeDocument/2006/relationships/tags" Target="../tags/tag441.xml"/><Relationship Id="rId65" Type="http://schemas.openxmlformats.org/officeDocument/2006/relationships/tags" Target="../tags/tag446.xml"/><Relationship Id="rId73" Type="http://schemas.openxmlformats.org/officeDocument/2006/relationships/tags" Target="../tags/tag454.xml"/><Relationship Id="rId78" Type="http://schemas.openxmlformats.org/officeDocument/2006/relationships/image" Target="../media/image37.png"/><Relationship Id="rId81" Type="http://schemas.openxmlformats.org/officeDocument/2006/relationships/image" Target="../media/image40.png"/><Relationship Id="rId4" Type="http://schemas.openxmlformats.org/officeDocument/2006/relationships/tags" Target="../tags/tag385.xml"/><Relationship Id="rId9" Type="http://schemas.openxmlformats.org/officeDocument/2006/relationships/tags" Target="../tags/tag390.xml"/><Relationship Id="rId14" Type="http://schemas.openxmlformats.org/officeDocument/2006/relationships/tags" Target="../tags/tag395.xml"/><Relationship Id="rId22" Type="http://schemas.openxmlformats.org/officeDocument/2006/relationships/tags" Target="../tags/tag403.xml"/><Relationship Id="rId27" Type="http://schemas.openxmlformats.org/officeDocument/2006/relationships/tags" Target="../tags/tag408.xml"/><Relationship Id="rId30" Type="http://schemas.openxmlformats.org/officeDocument/2006/relationships/tags" Target="../tags/tag411.xml"/><Relationship Id="rId35" Type="http://schemas.openxmlformats.org/officeDocument/2006/relationships/tags" Target="../tags/tag416.xml"/><Relationship Id="rId43" Type="http://schemas.openxmlformats.org/officeDocument/2006/relationships/tags" Target="../tags/tag424.xml"/><Relationship Id="rId48" Type="http://schemas.openxmlformats.org/officeDocument/2006/relationships/tags" Target="../tags/tag429.xml"/><Relationship Id="rId56" Type="http://schemas.openxmlformats.org/officeDocument/2006/relationships/tags" Target="../tags/tag437.xml"/><Relationship Id="rId64" Type="http://schemas.openxmlformats.org/officeDocument/2006/relationships/tags" Target="../tags/tag445.xml"/><Relationship Id="rId69" Type="http://schemas.openxmlformats.org/officeDocument/2006/relationships/tags" Target="../tags/tag450.xml"/><Relationship Id="rId77" Type="http://schemas.openxmlformats.org/officeDocument/2006/relationships/image" Target="../media/image36.png"/><Relationship Id="rId8" Type="http://schemas.openxmlformats.org/officeDocument/2006/relationships/tags" Target="../tags/tag389.xml"/><Relationship Id="rId51" Type="http://schemas.openxmlformats.org/officeDocument/2006/relationships/tags" Target="../tags/tag432.xml"/><Relationship Id="rId72" Type="http://schemas.openxmlformats.org/officeDocument/2006/relationships/tags" Target="../tags/tag453.xml"/><Relationship Id="rId80" Type="http://schemas.openxmlformats.org/officeDocument/2006/relationships/image" Target="../media/image39.png"/><Relationship Id="rId3" Type="http://schemas.openxmlformats.org/officeDocument/2006/relationships/tags" Target="../tags/tag384.xml"/><Relationship Id="rId12" Type="http://schemas.openxmlformats.org/officeDocument/2006/relationships/tags" Target="../tags/tag393.xml"/><Relationship Id="rId17" Type="http://schemas.openxmlformats.org/officeDocument/2006/relationships/tags" Target="../tags/tag398.xml"/><Relationship Id="rId25" Type="http://schemas.openxmlformats.org/officeDocument/2006/relationships/tags" Target="../tags/tag406.xml"/><Relationship Id="rId33" Type="http://schemas.openxmlformats.org/officeDocument/2006/relationships/tags" Target="../tags/tag414.xml"/><Relationship Id="rId38" Type="http://schemas.openxmlformats.org/officeDocument/2006/relationships/tags" Target="../tags/tag419.xml"/><Relationship Id="rId46" Type="http://schemas.openxmlformats.org/officeDocument/2006/relationships/tags" Target="../tags/tag427.xml"/><Relationship Id="rId59" Type="http://schemas.openxmlformats.org/officeDocument/2006/relationships/tags" Target="../tags/tag440.xml"/><Relationship Id="rId67" Type="http://schemas.openxmlformats.org/officeDocument/2006/relationships/tags" Target="../tags/tag448.xml"/><Relationship Id="rId20" Type="http://schemas.openxmlformats.org/officeDocument/2006/relationships/tags" Target="../tags/tag401.xml"/><Relationship Id="rId41" Type="http://schemas.openxmlformats.org/officeDocument/2006/relationships/tags" Target="../tags/tag422.xml"/><Relationship Id="rId54" Type="http://schemas.openxmlformats.org/officeDocument/2006/relationships/tags" Target="../tags/tag435.xml"/><Relationship Id="rId62" Type="http://schemas.openxmlformats.org/officeDocument/2006/relationships/tags" Target="../tags/tag443.xml"/><Relationship Id="rId70" Type="http://schemas.openxmlformats.org/officeDocument/2006/relationships/tags" Target="../tags/tag451.xml"/><Relationship Id="rId75" Type="http://schemas.openxmlformats.org/officeDocument/2006/relationships/tags" Target="../tags/tag456.xml"/><Relationship Id="rId1" Type="http://schemas.openxmlformats.org/officeDocument/2006/relationships/tags" Target="../tags/tag382.xml"/><Relationship Id="rId6" Type="http://schemas.openxmlformats.org/officeDocument/2006/relationships/tags" Target="../tags/tag387.xml"/><Relationship Id="rId15" Type="http://schemas.openxmlformats.org/officeDocument/2006/relationships/tags" Target="../tags/tag396.xml"/><Relationship Id="rId23" Type="http://schemas.openxmlformats.org/officeDocument/2006/relationships/tags" Target="../tags/tag404.xml"/><Relationship Id="rId28" Type="http://schemas.openxmlformats.org/officeDocument/2006/relationships/tags" Target="../tags/tag409.xml"/><Relationship Id="rId36" Type="http://schemas.openxmlformats.org/officeDocument/2006/relationships/tags" Target="../tags/tag417.xml"/><Relationship Id="rId49" Type="http://schemas.openxmlformats.org/officeDocument/2006/relationships/tags" Target="../tags/tag430.xml"/><Relationship Id="rId57" Type="http://schemas.openxmlformats.org/officeDocument/2006/relationships/tags" Target="../tags/tag438.xml"/></Relationships>
</file>

<file path=ppt/slides/_rels/slide26.xml.rels><?xml version="1.0" encoding="UTF-8" standalone="yes"?>
<Relationships xmlns="http://schemas.openxmlformats.org/package/2006/relationships"><Relationship Id="rId8" Type="http://schemas.openxmlformats.org/officeDocument/2006/relationships/tags" Target="../tags/tag464.xml"/><Relationship Id="rId13" Type="http://schemas.openxmlformats.org/officeDocument/2006/relationships/tags" Target="../tags/tag469.xml"/><Relationship Id="rId18" Type="http://schemas.openxmlformats.org/officeDocument/2006/relationships/tags" Target="../tags/tag474.xml"/><Relationship Id="rId26" Type="http://schemas.openxmlformats.org/officeDocument/2006/relationships/tags" Target="../tags/tag482.xml"/><Relationship Id="rId39" Type="http://schemas.openxmlformats.org/officeDocument/2006/relationships/notesSlide" Target="../notesSlides/notesSlide9.xml"/><Relationship Id="rId3" Type="http://schemas.openxmlformats.org/officeDocument/2006/relationships/tags" Target="../tags/tag459.xml"/><Relationship Id="rId21" Type="http://schemas.openxmlformats.org/officeDocument/2006/relationships/tags" Target="../tags/tag477.xml"/><Relationship Id="rId34" Type="http://schemas.openxmlformats.org/officeDocument/2006/relationships/tags" Target="../tags/tag490.xml"/><Relationship Id="rId7" Type="http://schemas.openxmlformats.org/officeDocument/2006/relationships/tags" Target="../tags/tag463.xml"/><Relationship Id="rId12" Type="http://schemas.openxmlformats.org/officeDocument/2006/relationships/tags" Target="../tags/tag468.xml"/><Relationship Id="rId17" Type="http://schemas.openxmlformats.org/officeDocument/2006/relationships/tags" Target="../tags/tag473.xml"/><Relationship Id="rId25" Type="http://schemas.openxmlformats.org/officeDocument/2006/relationships/tags" Target="../tags/tag481.xml"/><Relationship Id="rId33" Type="http://schemas.openxmlformats.org/officeDocument/2006/relationships/tags" Target="../tags/tag489.xml"/><Relationship Id="rId38" Type="http://schemas.openxmlformats.org/officeDocument/2006/relationships/slideLayout" Target="../slideLayouts/slideLayout3.xml"/><Relationship Id="rId2" Type="http://schemas.openxmlformats.org/officeDocument/2006/relationships/tags" Target="../tags/tag458.xml"/><Relationship Id="rId16" Type="http://schemas.openxmlformats.org/officeDocument/2006/relationships/tags" Target="../tags/tag472.xml"/><Relationship Id="rId20" Type="http://schemas.openxmlformats.org/officeDocument/2006/relationships/tags" Target="../tags/tag476.xml"/><Relationship Id="rId29" Type="http://schemas.openxmlformats.org/officeDocument/2006/relationships/tags" Target="../tags/tag485.xml"/><Relationship Id="rId1" Type="http://schemas.openxmlformats.org/officeDocument/2006/relationships/tags" Target="../tags/tag457.xml"/><Relationship Id="rId6" Type="http://schemas.openxmlformats.org/officeDocument/2006/relationships/tags" Target="../tags/tag462.xml"/><Relationship Id="rId11" Type="http://schemas.openxmlformats.org/officeDocument/2006/relationships/tags" Target="../tags/tag467.xml"/><Relationship Id="rId24" Type="http://schemas.openxmlformats.org/officeDocument/2006/relationships/tags" Target="../tags/tag480.xml"/><Relationship Id="rId32" Type="http://schemas.openxmlformats.org/officeDocument/2006/relationships/tags" Target="../tags/tag488.xml"/><Relationship Id="rId37" Type="http://schemas.openxmlformats.org/officeDocument/2006/relationships/tags" Target="../tags/tag493.xml"/><Relationship Id="rId5" Type="http://schemas.openxmlformats.org/officeDocument/2006/relationships/tags" Target="../tags/tag461.xml"/><Relationship Id="rId15" Type="http://schemas.openxmlformats.org/officeDocument/2006/relationships/tags" Target="../tags/tag471.xml"/><Relationship Id="rId23" Type="http://schemas.openxmlformats.org/officeDocument/2006/relationships/tags" Target="../tags/tag479.xml"/><Relationship Id="rId28" Type="http://schemas.openxmlformats.org/officeDocument/2006/relationships/tags" Target="../tags/tag484.xml"/><Relationship Id="rId36" Type="http://schemas.openxmlformats.org/officeDocument/2006/relationships/tags" Target="../tags/tag492.xml"/><Relationship Id="rId10" Type="http://schemas.openxmlformats.org/officeDocument/2006/relationships/tags" Target="../tags/tag466.xml"/><Relationship Id="rId19" Type="http://schemas.openxmlformats.org/officeDocument/2006/relationships/tags" Target="../tags/tag475.xml"/><Relationship Id="rId31" Type="http://schemas.openxmlformats.org/officeDocument/2006/relationships/tags" Target="../tags/tag487.xml"/><Relationship Id="rId4" Type="http://schemas.openxmlformats.org/officeDocument/2006/relationships/tags" Target="../tags/tag460.xml"/><Relationship Id="rId9" Type="http://schemas.openxmlformats.org/officeDocument/2006/relationships/tags" Target="../tags/tag465.xml"/><Relationship Id="rId14" Type="http://schemas.openxmlformats.org/officeDocument/2006/relationships/tags" Target="../tags/tag470.xml"/><Relationship Id="rId22" Type="http://schemas.openxmlformats.org/officeDocument/2006/relationships/tags" Target="../tags/tag478.xml"/><Relationship Id="rId27" Type="http://schemas.openxmlformats.org/officeDocument/2006/relationships/tags" Target="../tags/tag483.xml"/><Relationship Id="rId30" Type="http://schemas.openxmlformats.org/officeDocument/2006/relationships/tags" Target="../tags/tag486.xml"/><Relationship Id="rId35" Type="http://schemas.openxmlformats.org/officeDocument/2006/relationships/tags" Target="../tags/tag491.xml"/></Relationships>
</file>

<file path=ppt/slides/_rels/slide27.xml.rels><?xml version="1.0" encoding="UTF-8" standalone="yes"?>
<Relationships xmlns="http://schemas.openxmlformats.org/package/2006/relationships"><Relationship Id="rId8" Type="http://schemas.openxmlformats.org/officeDocument/2006/relationships/tags" Target="../tags/tag501.xml"/><Relationship Id="rId13" Type="http://schemas.openxmlformats.org/officeDocument/2006/relationships/image" Target="../media/image44.png"/><Relationship Id="rId3" Type="http://schemas.openxmlformats.org/officeDocument/2006/relationships/tags" Target="../tags/tag496.xml"/><Relationship Id="rId7" Type="http://schemas.openxmlformats.org/officeDocument/2006/relationships/tags" Target="../tags/tag500.xml"/><Relationship Id="rId12" Type="http://schemas.openxmlformats.org/officeDocument/2006/relationships/image" Target="../media/image43.png"/><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tags" Target="../tags/tag499.xml"/><Relationship Id="rId11" Type="http://schemas.openxmlformats.org/officeDocument/2006/relationships/image" Target="../media/image42.png"/><Relationship Id="rId5" Type="http://schemas.openxmlformats.org/officeDocument/2006/relationships/tags" Target="../tags/tag498.xml"/><Relationship Id="rId15" Type="http://schemas.openxmlformats.org/officeDocument/2006/relationships/image" Target="../media/image46.png"/><Relationship Id="rId10" Type="http://schemas.openxmlformats.org/officeDocument/2006/relationships/slideLayout" Target="../slideLayouts/slideLayout3.xml"/><Relationship Id="rId4" Type="http://schemas.openxmlformats.org/officeDocument/2006/relationships/tags" Target="../tags/tag497.xml"/><Relationship Id="rId9" Type="http://schemas.openxmlformats.org/officeDocument/2006/relationships/tags" Target="../tags/tag502.xml"/><Relationship Id="rId14" Type="http://schemas.openxmlformats.org/officeDocument/2006/relationships/image" Target="../media/image45.png"/></Relationships>
</file>

<file path=ppt/slides/_rels/slide28.xml.rels><?xml version="1.0" encoding="UTF-8" standalone="yes"?>
<Relationships xmlns="http://schemas.openxmlformats.org/package/2006/relationships"><Relationship Id="rId13" Type="http://schemas.openxmlformats.org/officeDocument/2006/relationships/tags" Target="../tags/tag515.xml"/><Relationship Id="rId18" Type="http://schemas.openxmlformats.org/officeDocument/2006/relationships/tags" Target="../tags/tag520.xml"/><Relationship Id="rId26" Type="http://schemas.openxmlformats.org/officeDocument/2006/relationships/tags" Target="../tags/tag528.xml"/><Relationship Id="rId39" Type="http://schemas.openxmlformats.org/officeDocument/2006/relationships/tags" Target="../tags/tag541.xml"/><Relationship Id="rId21" Type="http://schemas.openxmlformats.org/officeDocument/2006/relationships/tags" Target="../tags/tag523.xml"/><Relationship Id="rId34" Type="http://schemas.openxmlformats.org/officeDocument/2006/relationships/tags" Target="../tags/tag536.xml"/><Relationship Id="rId42" Type="http://schemas.openxmlformats.org/officeDocument/2006/relationships/tags" Target="../tags/tag544.xml"/><Relationship Id="rId47" Type="http://schemas.openxmlformats.org/officeDocument/2006/relationships/tags" Target="../tags/tag549.xml"/><Relationship Id="rId50" Type="http://schemas.openxmlformats.org/officeDocument/2006/relationships/tags" Target="../tags/tag552.xml"/><Relationship Id="rId55" Type="http://schemas.openxmlformats.org/officeDocument/2006/relationships/tags" Target="../tags/tag557.xml"/><Relationship Id="rId63" Type="http://schemas.openxmlformats.org/officeDocument/2006/relationships/slideLayout" Target="../slideLayouts/slideLayout3.xml"/><Relationship Id="rId68" Type="http://schemas.openxmlformats.org/officeDocument/2006/relationships/image" Target="../media/image420.png"/><Relationship Id="rId7" Type="http://schemas.openxmlformats.org/officeDocument/2006/relationships/tags" Target="../tags/tag509.xml"/><Relationship Id="rId2" Type="http://schemas.openxmlformats.org/officeDocument/2006/relationships/tags" Target="../tags/tag504.xml"/><Relationship Id="rId16" Type="http://schemas.openxmlformats.org/officeDocument/2006/relationships/tags" Target="../tags/tag518.xml"/><Relationship Id="rId29" Type="http://schemas.openxmlformats.org/officeDocument/2006/relationships/tags" Target="../tags/tag531.xml"/><Relationship Id="rId1" Type="http://schemas.openxmlformats.org/officeDocument/2006/relationships/tags" Target="../tags/tag503.xml"/><Relationship Id="rId6" Type="http://schemas.openxmlformats.org/officeDocument/2006/relationships/tags" Target="../tags/tag508.xml"/><Relationship Id="rId11" Type="http://schemas.openxmlformats.org/officeDocument/2006/relationships/tags" Target="../tags/tag513.xml"/><Relationship Id="rId24" Type="http://schemas.openxmlformats.org/officeDocument/2006/relationships/tags" Target="../tags/tag526.xml"/><Relationship Id="rId32" Type="http://schemas.openxmlformats.org/officeDocument/2006/relationships/tags" Target="../tags/tag534.xml"/><Relationship Id="rId37" Type="http://schemas.openxmlformats.org/officeDocument/2006/relationships/tags" Target="../tags/tag539.xml"/><Relationship Id="rId40" Type="http://schemas.openxmlformats.org/officeDocument/2006/relationships/tags" Target="../tags/tag542.xml"/><Relationship Id="rId45" Type="http://schemas.openxmlformats.org/officeDocument/2006/relationships/tags" Target="../tags/tag547.xml"/><Relationship Id="rId53" Type="http://schemas.openxmlformats.org/officeDocument/2006/relationships/tags" Target="../tags/tag555.xml"/><Relationship Id="rId58" Type="http://schemas.openxmlformats.org/officeDocument/2006/relationships/tags" Target="../tags/tag560.xml"/><Relationship Id="rId66" Type="http://schemas.openxmlformats.org/officeDocument/2006/relationships/image" Target="../media/image8.png"/><Relationship Id="rId5" Type="http://schemas.openxmlformats.org/officeDocument/2006/relationships/tags" Target="../tags/tag507.xml"/><Relationship Id="rId15" Type="http://schemas.openxmlformats.org/officeDocument/2006/relationships/tags" Target="../tags/tag517.xml"/><Relationship Id="rId23" Type="http://schemas.openxmlformats.org/officeDocument/2006/relationships/tags" Target="../tags/tag525.xml"/><Relationship Id="rId28" Type="http://schemas.openxmlformats.org/officeDocument/2006/relationships/tags" Target="../tags/tag530.xml"/><Relationship Id="rId36" Type="http://schemas.openxmlformats.org/officeDocument/2006/relationships/tags" Target="../tags/tag538.xml"/><Relationship Id="rId49" Type="http://schemas.openxmlformats.org/officeDocument/2006/relationships/tags" Target="../tags/tag551.xml"/><Relationship Id="rId57" Type="http://schemas.openxmlformats.org/officeDocument/2006/relationships/tags" Target="../tags/tag559.xml"/><Relationship Id="rId61" Type="http://schemas.openxmlformats.org/officeDocument/2006/relationships/tags" Target="../tags/tag563.xml"/><Relationship Id="rId10" Type="http://schemas.openxmlformats.org/officeDocument/2006/relationships/tags" Target="../tags/tag512.xml"/><Relationship Id="rId19" Type="http://schemas.openxmlformats.org/officeDocument/2006/relationships/tags" Target="../tags/tag521.xml"/><Relationship Id="rId31" Type="http://schemas.openxmlformats.org/officeDocument/2006/relationships/tags" Target="../tags/tag533.xml"/><Relationship Id="rId44" Type="http://schemas.openxmlformats.org/officeDocument/2006/relationships/tags" Target="../tags/tag546.xml"/><Relationship Id="rId52" Type="http://schemas.openxmlformats.org/officeDocument/2006/relationships/tags" Target="../tags/tag554.xml"/><Relationship Id="rId60" Type="http://schemas.openxmlformats.org/officeDocument/2006/relationships/tags" Target="../tags/tag562.xml"/><Relationship Id="rId65" Type="http://schemas.openxmlformats.org/officeDocument/2006/relationships/image" Target="../media/image16.png"/><Relationship Id="rId4" Type="http://schemas.openxmlformats.org/officeDocument/2006/relationships/tags" Target="../tags/tag506.xml"/><Relationship Id="rId9" Type="http://schemas.openxmlformats.org/officeDocument/2006/relationships/tags" Target="../tags/tag511.xml"/><Relationship Id="rId14" Type="http://schemas.openxmlformats.org/officeDocument/2006/relationships/tags" Target="../tags/tag516.xml"/><Relationship Id="rId22" Type="http://schemas.openxmlformats.org/officeDocument/2006/relationships/tags" Target="../tags/tag524.xml"/><Relationship Id="rId27" Type="http://schemas.openxmlformats.org/officeDocument/2006/relationships/tags" Target="../tags/tag529.xml"/><Relationship Id="rId30" Type="http://schemas.openxmlformats.org/officeDocument/2006/relationships/tags" Target="../tags/tag532.xml"/><Relationship Id="rId35" Type="http://schemas.openxmlformats.org/officeDocument/2006/relationships/tags" Target="../tags/tag537.xml"/><Relationship Id="rId43" Type="http://schemas.openxmlformats.org/officeDocument/2006/relationships/tags" Target="../tags/tag545.xml"/><Relationship Id="rId48" Type="http://schemas.openxmlformats.org/officeDocument/2006/relationships/tags" Target="../tags/tag550.xml"/><Relationship Id="rId56" Type="http://schemas.openxmlformats.org/officeDocument/2006/relationships/tags" Target="../tags/tag558.xml"/><Relationship Id="rId64" Type="http://schemas.openxmlformats.org/officeDocument/2006/relationships/image" Target="../media/image410.png"/><Relationship Id="rId69" Type="http://schemas.openxmlformats.org/officeDocument/2006/relationships/image" Target="../media/image430.png"/><Relationship Id="rId8" Type="http://schemas.openxmlformats.org/officeDocument/2006/relationships/tags" Target="../tags/tag510.xml"/><Relationship Id="rId51" Type="http://schemas.openxmlformats.org/officeDocument/2006/relationships/tags" Target="../tags/tag553.xml"/><Relationship Id="rId3" Type="http://schemas.openxmlformats.org/officeDocument/2006/relationships/tags" Target="../tags/tag505.xml"/><Relationship Id="rId12" Type="http://schemas.openxmlformats.org/officeDocument/2006/relationships/tags" Target="../tags/tag514.xml"/><Relationship Id="rId17" Type="http://schemas.openxmlformats.org/officeDocument/2006/relationships/tags" Target="../tags/tag519.xml"/><Relationship Id="rId25" Type="http://schemas.openxmlformats.org/officeDocument/2006/relationships/tags" Target="../tags/tag527.xml"/><Relationship Id="rId33" Type="http://schemas.openxmlformats.org/officeDocument/2006/relationships/tags" Target="../tags/tag535.xml"/><Relationship Id="rId38" Type="http://schemas.openxmlformats.org/officeDocument/2006/relationships/tags" Target="../tags/tag540.xml"/><Relationship Id="rId46" Type="http://schemas.openxmlformats.org/officeDocument/2006/relationships/tags" Target="../tags/tag548.xml"/><Relationship Id="rId59" Type="http://schemas.openxmlformats.org/officeDocument/2006/relationships/tags" Target="../tags/tag561.xml"/><Relationship Id="rId67" Type="http://schemas.openxmlformats.org/officeDocument/2006/relationships/image" Target="../media/image9.png"/><Relationship Id="rId20" Type="http://schemas.openxmlformats.org/officeDocument/2006/relationships/tags" Target="../tags/tag522.xml"/><Relationship Id="rId41" Type="http://schemas.openxmlformats.org/officeDocument/2006/relationships/tags" Target="../tags/tag543.xml"/><Relationship Id="rId54" Type="http://schemas.openxmlformats.org/officeDocument/2006/relationships/tags" Target="../tags/tag556.xml"/><Relationship Id="rId62" Type="http://schemas.openxmlformats.org/officeDocument/2006/relationships/tags" Target="../tags/tag564.xml"/><Relationship Id="rId70" Type="http://schemas.openxmlformats.org/officeDocument/2006/relationships/image" Target="../media/image440.png"/></Relationships>
</file>

<file path=ppt/slides/_rels/slide29.xml.rels><?xml version="1.0" encoding="UTF-8" standalone="yes"?>
<Relationships xmlns="http://schemas.openxmlformats.org/package/2006/relationships"><Relationship Id="rId13" Type="http://schemas.openxmlformats.org/officeDocument/2006/relationships/tags" Target="../tags/tag577.xml"/><Relationship Id="rId18" Type="http://schemas.openxmlformats.org/officeDocument/2006/relationships/tags" Target="../tags/tag582.xml"/><Relationship Id="rId26" Type="http://schemas.openxmlformats.org/officeDocument/2006/relationships/tags" Target="../tags/tag590.xml"/><Relationship Id="rId39" Type="http://schemas.openxmlformats.org/officeDocument/2006/relationships/tags" Target="../tags/tag603.xml"/><Relationship Id="rId3" Type="http://schemas.openxmlformats.org/officeDocument/2006/relationships/tags" Target="../tags/tag567.xml"/><Relationship Id="rId21" Type="http://schemas.openxmlformats.org/officeDocument/2006/relationships/tags" Target="../tags/tag585.xml"/><Relationship Id="rId34" Type="http://schemas.openxmlformats.org/officeDocument/2006/relationships/tags" Target="../tags/tag598.xml"/><Relationship Id="rId42" Type="http://schemas.openxmlformats.org/officeDocument/2006/relationships/tags" Target="../tags/tag606.xml"/><Relationship Id="rId47" Type="http://schemas.openxmlformats.org/officeDocument/2006/relationships/tags" Target="../tags/tag611.xml"/><Relationship Id="rId50" Type="http://schemas.openxmlformats.org/officeDocument/2006/relationships/tags" Target="../tags/tag614.xml"/><Relationship Id="rId7" Type="http://schemas.openxmlformats.org/officeDocument/2006/relationships/tags" Target="../tags/tag571.xml"/><Relationship Id="rId12" Type="http://schemas.openxmlformats.org/officeDocument/2006/relationships/tags" Target="../tags/tag576.xml"/><Relationship Id="rId17" Type="http://schemas.openxmlformats.org/officeDocument/2006/relationships/tags" Target="../tags/tag581.xml"/><Relationship Id="rId25" Type="http://schemas.openxmlformats.org/officeDocument/2006/relationships/tags" Target="../tags/tag589.xml"/><Relationship Id="rId33" Type="http://schemas.openxmlformats.org/officeDocument/2006/relationships/tags" Target="../tags/tag597.xml"/><Relationship Id="rId38" Type="http://schemas.openxmlformats.org/officeDocument/2006/relationships/tags" Target="../tags/tag602.xml"/><Relationship Id="rId46" Type="http://schemas.openxmlformats.org/officeDocument/2006/relationships/tags" Target="../tags/tag610.xml"/><Relationship Id="rId2" Type="http://schemas.openxmlformats.org/officeDocument/2006/relationships/tags" Target="../tags/tag566.xml"/><Relationship Id="rId16" Type="http://schemas.openxmlformats.org/officeDocument/2006/relationships/tags" Target="../tags/tag580.xml"/><Relationship Id="rId20" Type="http://schemas.openxmlformats.org/officeDocument/2006/relationships/tags" Target="../tags/tag584.xml"/><Relationship Id="rId29" Type="http://schemas.openxmlformats.org/officeDocument/2006/relationships/tags" Target="../tags/tag593.xml"/><Relationship Id="rId41" Type="http://schemas.openxmlformats.org/officeDocument/2006/relationships/tags" Target="../tags/tag605.xml"/><Relationship Id="rId1" Type="http://schemas.openxmlformats.org/officeDocument/2006/relationships/tags" Target="../tags/tag565.xml"/><Relationship Id="rId6" Type="http://schemas.openxmlformats.org/officeDocument/2006/relationships/tags" Target="../tags/tag570.xml"/><Relationship Id="rId11" Type="http://schemas.openxmlformats.org/officeDocument/2006/relationships/tags" Target="../tags/tag575.xml"/><Relationship Id="rId24" Type="http://schemas.openxmlformats.org/officeDocument/2006/relationships/tags" Target="../tags/tag588.xml"/><Relationship Id="rId32" Type="http://schemas.openxmlformats.org/officeDocument/2006/relationships/tags" Target="../tags/tag596.xml"/><Relationship Id="rId37" Type="http://schemas.openxmlformats.org/officeDocument/2006/relationships/tags" Target="../tags/tag601.xml"/><Relationship Id="rId40" Type="http://schemas.openxmlformats.org/officeDocument/2006/relationships/tags" Target="../tags/tag604.xml"/><Relationship Id="rId45" Type="http://schemas.openxmlformats.org/officeDocument/2006/relationships/tags" Target="../tags/tag609.xml"/><Relationship Id="rId53" Type="http://schemas.openxmlformats.org/officeDocument/2006/relationships/image" Target="../media/image9.png"/><Relationship Id="rId5" Type="http://schemas.openxmlformats.org/officeDocument/2006/relationships/tags" Target="../tags/tag569.xml"/><Relationship Id="rId15" Type="http://schemas.openxmlformats.org/officeDocument/2006/relationships/tags" Target="../tags/tag579.xml"/><Relationship Id="rId23" Type="http://schemas.openxmlformats.org/officeDocument/2006/relationships/tags" Target="../tags/tag587.xml"/><Relationship Id="rId28" Type="http://schemas.openxmlformats.org/officeDocument/2006/relationships/tags" Target="../tags/tag592.xml"/><Relationship Id="rId36" Type="http://schemas.openxmlformats.org/officeDocument/2006/relationships/tags" Target="../tags/tag600.xml"/><Relationship Id="rId49" Type="http://schemas.openxmlformats.org/officeDocument/2006/relationships/tags" Target="../tags/tag613.xml"/><Relationship Id="rId10" Type="http://schemas.openxmlformats.org/officeDocument/2006/relationships/tags" Target="../tags/tag574.xml"/><Relationship Id="rId19" Type="http://schemas.openxmlformats.org/officeDocument/2006/relationships/tags" Target="../tags/tag583.xml"/><Relationship Id="rId31" Type="http://schemas.openxmlformats.org/officeDocument/2006/relationships/tags" Target="../tags/tag595.xml"/><Relationship Id="rId44" Type="http://schemas.openxmlformats.org/officeDocument/2006/relationships/tags" Target="../tags/tag608.xml"/><Relationship Id="rId52" Type="http://schemas.openxmlformats.org/officeDocument/2006/relationships/image" Target="../media/image16.png"/><Relationship Id="rId4" Type="http://schemas.openxmlformats.org/officeDocument/2006/relationships/tags" Target="../tags/tag568.xml"/><Relationship Id="rId9" Type="http://schemas.openxmlformats.org/officeDocument/2006/relationships/tags" Target="../tags/tag573.xml"/><Relationship Id="rId14" Type="http://schemas.openxmlformats.org/officeDocument/2006/relationships/tags" Target="../tags/tag578.xml"/><Relationship Id="rId22" Type="http://schemas.openxmlformats.org/officeDocument/2006/relationships/tags" Target="../tags/tag586.xml"/><Relationship Id="rId27" Type="http://schemas.openxmlformats.org/officeDocument/2006/relationships/tags" Target="../tags/tag591.xml"/><Relationship Id="rId30" Type="http://schemas.openxmlformats.org/officeDocument/2006/relationships/tags" Target="../tags/tag594.xml"/><Relationship Id="rId35" Type="http://schemas.openxmlformats.org/officeDocument/2006/relationships/tags" Target="../tags/tag599.xml"/><Relationship Id="rId43" Type="http://schemas.openxmlformats.org/officeDocument/2006/relationships/tags" Target="../tags/tag607.xml"/><Relationship Id="rId48" Type="http://schemas.openxmlformats.org/officeDocument/2006/relationships/tags" Target="../tags/tag612.xml"/><Relationship Id="rId8" Type="http://schemas.openxmlformats.org/officeDocument/2006/relationships/tags" Target="../tags/tag572.xml"/><Relationship Id="rId5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slideLayout" Target="../slideLayouts/slideLayout3.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617.xml"/><Relationship Id="rId7" Type="http://schemas.openxmlformats.org/officeDocument/2006/relationships/image" Target="../media/image47.png"/><Relationship Id="rId2" Type="http://schemas.openxmlformats.org/officeDocument/2006/relationships/tags" Target="../tags/tag616.xml"/><Relationship Id="rId1" Type="http://schemas.openxmlformats.org/officeDocument/2006/relationships/tags" Target="../tags/tag615.xml"/><Relationship Id="rId6" Type="http://schemas.openxmlformats.org/officeDocument/2006/relationships/slideLayout" Target="../slideLayouts/slideLayout3.xml"/><Relationship Id="rId5" Type="http://schemas.openxmlformats.org/officeDocument/2006/relationships/tags" Target="../tags/tag619.xml"/><Relationship Id="rId4" Type="http://schemas.openxmlformats.org/officeDocument/2006/relationships/tags" Target="../tags/tag618.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622.xml"/><Relationship Id="rId7" Type="http://schemas.openxmlformats.org/officeDocument/2006/relationships/tags" Target="../tags/tag626.xml"/><Relationship Id="rId2" Type="http://schemas.openxmlformats.org/officeDocument/2006/relationships/tags" Target="../tags/tag621.xml"/><Relationship Id="rId1" Type="http://schemas.openxmlformats.org/officeDocument/2006/relationships/tags" Target="../tags/tag620.xml"/><Relationship Id="rId6" Type="http://schemas.openxmlformats.org/officeDocument/2006/relationships/tags" Target="../tags/tag625.xml"/><Relationship Id="rId11" Type="http://schemas.openxmlformats.org/officeDocument/2006/relationships/image" Target="../media/image51.png"/><Relationship Id="rId5" Type="http://schemas.openxmlformats.org/officeDocument/2006/relationships/tags" Target="../tags/tag624.xml"/><Relationship Id="rId10" Type="http://schemas.openxmlformats.org/officeDocument/2006/relationships/image" Target="../media/image50.png"/><Relationship Id="rId4" Type="http://schemas.openxmlformats.org/officeDocument/2006/relationships/tags" Target="../tags/tag623.xm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tags" Target="../tags/tag629.xml"/><Relationship Id="rId2" Type="http://schemas.openxmlformats.org/officeDocument/2006/relationships/tags" Target="../tags/tag628.xml"/><Relationship Id="rId1" Type="http://schemas.openxmlformats.org/officeDocument/2006/relationships/tags" Target="../tags/tag627.xml"/><Relationship Id="rId5" Type="http://schemas.openxmlformats.org/officeDocument/2006/relationships/image" Target="../media/image52.png"/><Relationship Id="rId4"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tags" Target="../tags/tag637.xml"/><Relationship Id="rId13" Type="http://schemas.openxmlformats.org/officeDocument/2006/relationships/tags" Target="../tags/tag642.xml"/><Relationship Id="rId18" Type="http://schemas.openxmlformats.org/officeDocument/2006/relationships/tags" Target="../tags/tag647.xml"/><Relationship Id="rId26" Type="http://schemas.openxmlformats.org/officeDocument/2006/relationships/tags" Target="../tags/tag655.xml"/><Relationship Id="rId39" Type="http://schemas.openxmlformats.org/officeDocument/2006/relationships/image" Target="../media/image16.png"/><Relationship Id="rId3" Type="http://schemas.openxmlformats.org/officeDocument/2006/relationships/tags" Target="../tags/tag632.xml"/><Relationship Id="rId21" Type="http://schemas.openxmlformats.org/officeDocument/2006/relationships/tags" Target="../tags/tag650.xml"/><Relationship Id="rId34" Type="http://schemas.openxmlformats.org/officeDocument/2006/relationships/tags" Target="../tags/tag663.xml"/><Relationship Id="rId7" Type="http://schemas.openxmlformats.org/officeDocument/2006/relationships/tags" Target="../tags/tag636.xml"/><Relationship Id="rId12" Type="http://schemas.openxmlformats.org/officeDocument/2006/relationships/tags" Target="../tags/tag641.xml"/><Relationship Id="rId17" Type="http://schemas.openxmlformats.org/officeDocument/2006/relationships/tags" Target="../tags/tag646.xml"/><Relationship Id="rId25" Type="http://schemas.openxmlformats.org/officeDocument/2006/relationships/tags" Target="../tags/tag654.xml"/><Relationship Id="rId33" Type="http://schemas.openxmlformats.org/officeDocument/2006/relationships/tags" Target="../tags/tag662.xml"/><Relationship Id="rId38" Type="http://schemas.openxmlformats.org/officeDocument/2006/relationships/image" Target="../media/image8.png"/><Relationship Id="rId2" Type="http://schemas.openxmlformats.org/officeDocument/2006/relationships/tags" Target="../tags/tag631.xml"/><Relationship Id="rId16" Type="http://schemas.openxmlformats.org/officeDocument/2006/relationships/tags" Target="../tags/tag645.xml"/><Relationship Id="rId20" Type="http://schemas.openxmlformats.org/officeDocument/2006/relationships/tags" Target="../tags/tag649.xml"/><Relationship Id="rId29" Type="http://schemas.openxmlformats.org/officeDocument/2006/relationships/tags" Target="../tags/tag658.xml"/><Relationship Id="rId1" Type="http://schemas.openxmlformats.org/officeDocument/2006/relationships/tags" Target="../tags/tag630.xml"/><Relationship Id="rId6" Type="http://schemas.openxmlformats.org/officeDocument/2006/relationships/tags" Target="../tags/tag635.xml"/><Relationship Id="rId11" Type="http://schemas.openxmlformats.org/officeDocument/2006/relationships/tags" Target="../tags/tag640.xml"/><Relationship Id="rId24" Type="http://schemas.openxmlformats.org/officeDocument/2006/relationships/tags" Target="../tags/tag653.xml"/><Relationship Id="rId32" Type="http://schemas.openxmlformats.org/officeDocument/2006/relationships/tags" Target="../tags/tag661.xml"/><Relationship Id="rId37" Type="http://schemas.openxmlformats.org/officeDocument/2006/relationships/notesSlide" Target="../notesSlides/notesSlide10.xml"/><Relationship Id="rId5" Type="http://schemas.openxmlformats.org/officeDocument/2006/relationships/tags" Target="../tags/tag634.xml"/><Relationship Id="rId15" Type="http://schemas.openxmlformats.org/officeDocument/2006/relationships/tags" Target="../tags/tag644.xml"/><Relationship Id="rId23" Type="http://schemas.openxmlformats.org/officeDocument/2006/relationships/tags" Target="../tags/tag652.xml"/><Relationship Id="rId28" Type="http://schemas.openxmlformats.org/officeDocument/2006/relationships/tags" Target="../tags/tag657.xml"/><Relationship Id="rId36" Type="http://schemas.openxmlformats.org/officeDocument/2006/relationships/slideLayout" Target="../slideLayouts/slideLayout3.xml"/><Relationship Id="rId10" Type="http://schemas.openxmlformats.org/officeDocument/2006/relationships/tags" Target="../tags/tag639.xml"/><Relationship Id="rId19" Type="http://schemas.openxmlformats.org/officeDocument/2006/relationships/tags" Target="../tags/tag648.xml"/><Relationship Id="rId31" Type="http://schemas.openxmlformats.org/officeDocument/2006/relationships/tags" Target="../tags/tag660.xml"/><Relationship Id="rId4" Type="http://schemas.openxmlformats.org/officeDocument/2006/relationships/tags" Target="../tags/tag633.xml"/><Relationship Id="rId9" Type="http://schemas.openxmlformats.org/officeDocument/2006/relationships/tags" Target="../tags/tag638.xml"/><Relationship Id="rId14" Type="http://schemas.openxmlformats.org/officeDocument/2006/relationships/tags" Target="../tags/tag643.xml"/><Relationship Id="rId22" Type="http://schemas.openxmlformats.org/officeDocument/2006/relationships/tags" Target="../tags/tag651.xml"/><Relationship Id="rId27" Type="http://schemas.openxmlformats.org/officeDocument/2006/relationships/tags" Target="../tags/tag656.xml"/><Relationship Id="rId30" Type="http://schemas.openxmlformats.org/officeDocument/2006/relationships/tags" Target="../tags/tag659.xml"/><Relationship Id="rId35" Type="http://schemas.openxmlformats.org/officeDocument/2006/relationships/tags" Target="../tags/tag664.xml"/></Relationships>
</file>

<file path=ppt/slides/_rels/slide34.xml.rels><?xml version="1.0" encoding="UTF-8" standalone="yes"?>
<Relationships xmlns="http://schemas.openxmlformats.org/package/2006/relationships"><Relationship Id="rId8" Type="http://schemas.openxmlformats.org/officeDocument/2006/relationships/tags" Target="../tags/tag672.xml"/><Relationship Id="rId13" Type="http://schemas.openxmlformats.org/officeDocument/2006/relationships/tags" Target="../tags/tag677.xml"/><Relationship Id="rId18" Type="http://schemas.openxmlformats.org/officeDocument/2006/relationships/tags" Target="../tags/tag682.xml"/><Relationship Id="rId26" Type="http://schemas.openxmlformats.org/officeDocument/2006/relationships/tags" Target="../tags/tag690.xml"/><Relationship Id="rId39" Type="http://schemas.openxmlformats.org/officeDocument/2006/relationships/tags" Target="../tags/tag703.xml"/><Relationship Id="rId3" Type="http://schemas.openxmlformats.org/officeDocument/2006/relationships/tags" Target="../tags/tag667.xml"/><Relationship Id="rId21" Type="http://schemas.openxmlformats.org/officeDocument/2006/relationships/tags" Target="../tags/tag685.xml"/><Relationship Id="rId34" Type="http://schemas.openxmlformats.org/officeDocument/2006/relationships/tags" Target="../tags/tag698.xml"/><Relationship Id="rId42" Type="http://schemas.openxmlformats.org/officeDocument/2006/relationships/slideLayout" Target="../slideLayouts/slideLayout3.xml"/><Relationship Id="rId7" Type="http://schemas.openxmlformats.org/officeDocument/2006/relationships/tags" Target="../tags/tag671.xml"/><Relationship Id="rId12" Type="http://schemas.openxmlformats.org/officeDocument/2006/relationships/tags" Target="../tags/tag676.xml"/><Relationship Id="rId17" Type="http://schemas.openxmlformats.org/officeDocument/2006/relationships/tags" Target="../tags/tag681.xml"/><Relationship Id="rId25" Type="http://schemas.openxmlformats.org/officeDocument/2006/relationships/tags" Target="../tags/tag689.xml"/><Relationship Id="rId33" Type="http://schemas.openxmlformats.org/officeDocument/2006/relationships/tags" Target="../tags/tag697.xml"/><Relationship Id="rId38" Type="http://schemas.openxmlformats.org/officeDocument/2006/relationships/tags" Target="../tags/tag702.xml"/><Relationship Id="rId2" Type="http://schemas.openxmlformats.org/officeDocument/2006/relationships/tags" Target="../tags/tag666.xml"/><Relationship Id="rId16" Type="http://schemas.openxmlformats.org/officeDocument/2006/relationships/tags" Target="../tags/tag680.xml"/><Relationship Id="rId20" Type="http://schemas.openxmlformats.org/officeDocument/2006/relationships/tags" Target="../tags/tag684.xml"/><Relationship Id="rId29" Type="http://schemas.openxmlformats.org/officeDocument/2006/relationships/tags" Target="../tags/tag693.xml"/><Relationship Id="rId41" Type="http://schemas.openxmlformats.org/officeDocument/2006/relationships/tags" Target="../tags/tag705.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24" Type="http://schemas.openxmlformats.org/officeDocument/2006/relationships/tags" Target="../tags/tag688.xml"/><Relationship Id="rId32" Type="http://schemas.openxmlformats.org/officeDocument/2006/relationships/tags" Target="../tags/tag696.xml"/><Relationship Id="rId37" Type="http://schemas.openxmlformats.org/officeDocument/2006/relationships/tags" Target="../tags/tag701.xml"/><Relationship Id="rId40" Type="http://schemas.openxmlformats.org/officeDocument/2006/relationships/tags" Target="../tags/tag704.xml"/><Relationship Id="rId5" Type="http://schemas.openxmlformats.org/officeDocument/2006/relationships/tags" Target="../tags/tag669.xml"/><Relationship Id="rId15" Type="http://schemas.openxmlformats.org/officeDocument/2006/relationships/tags" Target="../tags/tag679.xml"/><Relationship Id="rId23" Type="http://schemas.openxmlformats.org/officeDocument/2006/relationships/tags" Target="../tags/tag687.xml"/><Relationship Id="rId28" Type="http://schemas.openxmlformats.org/officeDocument/2006/relationships/tags" Target="../tags/tag692.xml"/><Relationship Id="rId36" Type="http://schemas.openxmlformats.org/officeDocument/2006/relationships/tags" Target="../tags/tag700.xml"/><Relationship Id="rId10" Type="http://schemas.openxmlformats.org/officeDocument/2006/relationships/tags" Target="../tags/tag674.xml"/><Relationship Id="rId19" Type="http://schemas.openxmlformats.org/officeDocument/2006/relationships/tags" Target="../tags/tag683.xml"/><Relationship Id="rId31" Type="http://schemas.openxmlformats.org/officeDocument/2006/relationships/tags" Target="../tags/tag695.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tags" Target="../tags/tag678.xml"/><Relationship Id="rId22" Type="http://schemas.openxmlformats.org/officeDocument/2006/relationships/tags" Target="../tags/tag686.xml"/><Relationship Id="rId27" Type="http://schemas.openxmlformats.org/officeDocument/2006/relationships/tags" Target="../tags/tag691.xml"/><Relationship Id="rId30" Type="http://schemas.openxmlformats.org/officeDocument/2006/relationships/tags" Target="../tags/tag694.xml"/><Relationship Id="rId35" Type="http://schemas.openxmlformats.org/officeDocument/2006/relationships/tags" Target="../tags/tag699.xml"/><Relationship Id="rId43" Type="http://schemas.openxmlformats.org/officeDocument/2006/relationships/image" Target="../media/image8.png"/></Relationships>
</file>

<file path=ppt/slides/_rels/slide35.xml.rels><?xml version="1.0" encoding="UTF-8" standalone="yes"?>
<Relationships xmlns="http://schemas.openxmlformats.org/package/2006/relationships"><Relationship Id="rId8" Type="http://schemas.openxmlformats.org/officeDocument/2006/relationships/tags" Target="../tags/tag713.xml"/><Relationship Id="rId13" Type="http://schemas.openxmlformats.org/officeDocument/2006/relationships/tags" Target="../tags/tag718.xml"/><Relationship Id="rId18" Type="http://schemas.openxmlformats.org/officeDocument/2006/relationships/tags" Target="../tags/tag723.xml"/><Relationship Id="rId26" Type="http://schemas.openxmlformats.org/officeDocument/2006/relationships/tags" Target="../tags/tag731.xml"/><Relationship Id="rId3" Type="http://schemas.openxmlformats.org/officeDocument/2006/relationships/tags" Target="../tags/tag708.xml"/><Relationship Id="rId21" Type="http://schemas.openxmlformats.org/officeDocument/2006/relationships/tags" Target="../tags/tag726.xml"/><Relationship Id="rId7" Type="http://schemas.openxmlformats.org/officeDocument/2006/relationships/tags" Target="../tags/tag712.xml"/><Relationship Id="rId12" Type="http://schemas.openxmlformats.org/officeDocument/2006/relationships/tags" Target="../tags/tag717.xml"/><Relationship Id="rId17" Type="http://schemas.openxmlformats.org/officeDocument/2006/relationships/tags" Target="../tags/tag722.xml"/><Relationship Id="rId25" Type="http://schemas.openxmlformats.org/officeDocument/2006/relationships/tags" Target="../tags/tag730.xml"/><Relationship Id="rId2" Type="http://schemas.openxmlformats.org/officeDocument/2006/relationships/tags" Target="../tags/tag707.xml"/><Relationship Id="rId16" Type="http://schemas.openxmlformats.org/officeDocument/2006/relationships/tags" Target="../tags/tag721.xml"/><Relationship Id="rId20" Type="http://schemas.openxmlformats.org/officeDocument/2006/relationships/tags" Target="../tags/tag725.xml"/><Relationship Id="rId29" Type="http://schemas.openxmlformats.org/officeDocument/2006/relationships/tags" Target="../tags/tag734.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24" Type="http://schemas.openxmlformats.org/officeDocument/2006/relationships/tags" Target="../tags/tag729.xml"/><Relationship Id="rId32" Type="http://schemas.openxmlformats.org/officeDocument/2006/relationships/image" Target="../media/image8.png"/><Relationship Id="rId5" Type="http://schemas.openxmlformats.org/officeDocument/2006/relationships/tags" Target="../tags/tag710.xml"/><Relationship Id="rId15" Type="http://schemas.openxmlformats.org/officeDocument/2006/relationships/tags" Target="../tags/tag720.xml"/><Relationship Id="rId23" Type="http://schemas.openxmlformats.org/officeDocument/2006/relationships/tags" Target="../tags/tag728.xml"/><Relationship Id="rId28" Type="http://schemas.openxmlformats.org/officeDocument/2006/relationships/tags" Target="../tags/tag733.xml"/><Relationship Id="rId10" Type="http://schemas.openxmlformats.org/officeDocument/2006/relationships/tags" Target="../tags/tag715.xml"/><Relationship Id="rId19" Type="http://schemas.openxmlformats.org/officeDocument/2006/relationships/tags" Target="../tags/tag724.xml"/><Relationship Id="rId31" Type="http://schemas.openxmlformats.org/officeDocument/2006/relationships/slideLayout" Target="../slideLayouts/slideLayout3.xml"/><Relationship Id="rId4" Type="http://schemas.openxmlformats.org/officeDocument/2006/relationships/tags" Target="../tags/tag709.xml"/><Relationship Id="rId9" Type="http://schemas.openxmlformats.org/officeDocument/2006/relationships/tags" Target="../tags/tag714.xml"/><Relationship Id="rId14" Type="http://schemas.openxmlformats.org/officeDocument/2006/relationships/tags" Target="../tags/tag719.xml"/><Relationship Id="rId22" Type="http://schemas.openxmlformats.org/officeDocument/2006/relationships/tags" Target="../tags/tag727.xml"/><Relationship Id="rId27" Type="http://schemas.openxmlformats.org/officeDocument/2006/relationships/tags" Target="../tags/tag732.xml"/><Relationship Id="rId30" Type="http://schemas.openxmlformats.org/officeDocument/2006/relationships/tags" Target="../tags/tag735.xml"/></Relationships>
</file>

<file path=ppt/slides/_rels/slide36.xml.rels><?xml version="1.0" encoding="UTF-8" standalone="yes"?>
<Relationships xmlns="http://schemas.openxmlformats.org/package/2006/relationships"><Relationship Id="rId8" Type="http://schemas.openxmlformats.org/officeDocument/2006/relationships/tags" Target="../tags/tag743.xml"/><Relationship Id="rId13" Type="http://schemas.openxmlformats.org/officeDocument/2006/relationships/tags" Target="../tags/tag748.xml"/><Relationship Id="rId18" Type="http://schemas.openxmlformats.org/officeDocument/2006/relationships/tags" Target="../tags/tag753.xml"/><Relationship Id="rId26" Type="http://schemas.openxmlformats.org/officeDocument/2006/relationships/tags" Target="../tags/tag761.xml"/><Relationship Id="rId3" Type="http://schemas.openxmlformats.org/officeDocument/2006/relationships/tags" Target="../tags/tag738.xml"/><Relationship Id="rId21" Type="http://schemas.openxmlformats.org/officeDocument/2006/relationships/tags" Target="../tags/tag756.xml"/><Relationship Id="rId7" Type="http://schemas.openxmlformats.org/officeDocument/2006/relationships/tags" Target="../tags/tag742.xml"/><Relationship Id="rId12" Type="http://schemas.openxmlformats.org/officeDocument/2006/relationships/tags" Target="../tags/tag747.xml"/><Relationship Id="rId17" Type="http://schemas.openxmlformats.org/officeDocument/2006/relationships/tags" Target="../tags/tag752.xml"/><Relationship Id="rId25" Type="http://schemas.openxmlformats.org/officeDocument/2006/relationships/tags" Target="../tags/tag760.xml"/><Relationship Id="rId2" Type="http://schemas.openxmlformats.org/officeDocument/2006/relationships/tags" Target="../tags/tag737.xml"/><Relationship Id="rId16" Type="http://schemas.openxmlformats.org/officeDocument/2006/relationships/tags" Target="../tags/tag751.xml"/><Relationship Id="rId20" Type="http://schemas.openxmlformats.org/officeDocument/2006/relationships/tags" Target="../tags/tag755.xml"/><Relationship Id="rId29" Type="http://schemas.openxmlformats.org/officeDocument/2006/relationships/tags" Target="../tags/tag764.xml"/><Relationship Id="rId1" Type="http://schemas.openxmlformats.org/officeDocument/2006/relationships/tags" Target="../tags/tag736.xml"/><Relationship Id="rId6" Type="http://schemas.openxmlformats.org/officeDocument/2006/relationships/tags" Target="../tags/tag741.xml"/><Relationship Id="rId11" Type="http://schemas.openxmlformats.org/officeDocument/2006/relationships/tags" Target="../tags/tag746.xml"/><Relationship Id="rId24" Type="http://schemas.openxmlformats.org/officeDocument/2006/relationships/tags" Target="../tags/tag759.xml"/><Relationship Id="rId5" Type="http://schemas.openxmlformats.org/officeDocument/2006/relationships/tags" Target="../tags/tag740.xml"/><Relationship Id="rId15" Type="http://schemas.openxmlformats.org/officeDocument/2006/relationships/tags" Target="../tags/tag750.xml"/><Relationship Id="rId23" Type="http://schemas.openxmlformats.org/officeDocument/2006/relationships/tags" Target="../tags/tag758.xml"/><Relationship Id="rId28" Type="http://schemas.openxmlformats.org/officeDocument/2006/relationships/tags" Target="../tags/tag763.xml"/><Relationship Id="rId10" Type="http://schemas.openxmlformats.org/officeDocument/2006/relationships/tags" Target="../tags/tag745.xml"/><Relationship Id="rId19" Type="http://schemas.openxmlformats.org/officeDocument/2006/relationships/tags" Target="../tags/tag754.xml"/><Relationship Id="rId31" Type="http://schemas.openxmlformats.org/officeDocument/2006/relationships/image" Target="../media/image8.png"/><Relationship Id="rId4" Type="http://schemas.openxmlformats.org/officeDocument/2006/relationships/tags" Target="../tags/tag739.xml"/><Relationship Id="rId9" Type="http://schemas.openxmlformats.org/officeDocument/2006/relationships/tags" Target="../tags/tag744.xml"/><Relationship Id="rId14" Type="http://schemas.openxmlformats.org/officeDocument/2006/relationships/tags" Target="../tags/tag749.xml"/><Relationship Id="rId22" Type="http://schemas.openxmlformats.org/officeDocument/2006/relationships/tags" Target="../tags/tag757.xml"/><Relationship Id="rId27" Type="http://schemas.openxmlformats.org/officeDocument/2006/relationships/tags" Target="../tags/tag762.xml"/><Relationship Id="rId30"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8" Type="http://schemas.openxmlformats.org/officeDocument/2006/relationships/tags" Target="../tags/tag772.xml"/><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tags" Target="../tags/tag790.xml"/><Relationship Id="rId39" Type="http://schemas.openxmlformats.org/officeDocument/2006/relationships/image" Target="../media/image8.png"/><Relationship Id="rId3" Type="http://schemas.openxmlformats.org/officeDocument/2006/relationships/tags" Target="../tags/tag767.xml"/><Relationship Id="rId21" Type="http://schemas.openxmlformats.org/officeDocument/2006/relationships/tags" Target="../tags/tag785.xml"/><Relationship Id="rId34" Type="http://schemas.openxmlformats.org/officeDocument/2006/relationships/tags" Target="../tags/tag798.xml"/><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tags" Target="../tags/tag789.xml"/><Relationship Id="rId33" Type="http://schemas.openxmlformats.org/officeDocument/2006/relationships/tags" Target="../tags/tag797.xml"/><Relationship Id="rId38" Type="http://schemas.openxmlformats.org/officeDocument/2006/relationships/slideLayout" Target="../slideLayouts/slideLayout3.xml"/><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tags" Target="../tags/tag784.xml"/><Relationship Id="rId29" Type="http://schemas.openxmlformats.org/officeDocument/2006/relationships/tags" Target="../tags/tag793.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tags" Target="../tags/tag788.xml"/><Relationship Id="rId32" Type="http://schemas.openxmlformats.org/officeDocument/2006/relationships/tags" Target="../tags/tag796.xml"/><Relationship Id="rId37" Type="http://schemas.openxmlformats.org/officeDocument/2006/relationships/tags" Target="../tags/tag801.xml"/><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tags" Target="../tags/tag787.xml"/><Relationship Id="rId28" Type="http://schemas.openxmlformats.org/officeDocument/2006/relationships/tags" Target="../tags/tag792.xml"/><Relationship Id="rId36" Type="http://schemas.openxmlformats.org/officeDocument/2006/relationships/tags" Target="../tags/tag800.xml"/><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tags" Target="../tags/tag795.xml"/><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tags" Target="../tags/tag786.xml"/><Relationship Id="rId27" Type="http://schemas.openxmlformats.org/officeDocument/2006/relationships/tags" Target="../tags/tag791.xml"/><Relationship Id="rId30" Type="http://schemas.openxmlformats.org/officeDocument/2006/relationships/tags" Target="../tags/tag794.xml"/><Relationship Id="rId35" Type="http://schemas.openxmlformats.org/officeDocument/2006/relationships/tags" Target="../tags/tag799.xml"/></Relationships>
</file>

<file path=ppt/slides/_rels/slide38.xml.rels><?xml version="1.0" encoding="UTF-8" standalone="yes"?>
<Relationships xmlns="http://schemas.openxmlformats.org/package/2006/relationships"><Relationship Id="rId8" Type="http://schemas.openxmlformats.org/officeDocument/2006/relationships/tags" Target="../tags/tag809.xml"/><Relationship Id="rId13" Type="http://schemas.openxmlformats.org/officeDocument/2006/relationships/tags" Target="../tags/tag814.xml"/><Relationship Id="rId18" Type="http://schemas.openxmlformats.org/officeDocument/2006/relationships/tags" Target="../tags/tag819.xml"/><Relationship Id="rId26" Type="http://schemas.openxmlformats.org/officeDocument/2006/relationships/tags" Target="../tags/tag827.xml"/><Relationship Id="rId3" Type="http://schemas.openxmlformats.org/officeDocument/2006/relationships/tags" Target="../tags/tag804.xml"/><Relationship Id="rId21" Type="http://schemas.openxmlformats.org/officeDocument/2006/relationships/tags" Target="../tags/tag822.xml"/><Relationship Id="rId34" Type="http://schemas.openxmlformats.org/officeDocument/2006/relationships/tags" Target="../tags/tag835.xml"/><Relationship Id="rId7" Type="http://schemas.openxmlformats.org/officeDocument/2006/relationships/tags" Target="../tags/tag808.xml"/><Relationship Id="rId12" Type="http://schemas.openxmlformats.org/officeDocument/2006/relationships/tags" Target="../tags/tag813.xml"/><Relationship Id="rId17" Type="http://schemas.openxmlformats.org/officeDocument/2006/relationships/tags" Target="../tags/tag818.xml"/><Relationship Id="rId25" Type="http://schemas.openxmlformats.org/officeDocument/2006/relationships/tags" Target="../tags/tag826.xml"/><Relationship Id="rId33" Type="http://schemas.openxmlformats.org/officeDocument/2006/relationships/tags" Target="../tags/tag834.xml"/><Relationship Id="rId2" Type="http://schemas.openxmlformats.org/officeDocument/2006/relationships/tags" Target="../tags/tag803.xml"/><Relationship Id="rId16" Type="http://schemas.openxmlformats.org/officeDocument/2006/relationships/tags" Target="../tags/tag817.xml"/><Relationship Id="rId20" Type="http://schemas.openxmlformats.org/officeDocument/2006/relationships/tags" Target="../tags/tag821.xml"/><Relationship Id="rId29" Type="http://schemas.openxmlformats.org/officeDocument/2006/relationships/tags" Target="../tags/tag830.xml"/><Relationship Id="rId1" Type="http://schemas.openxmlformats.org/officeDocument/2006/relationships/tags" Target="../tags/tag802.xml"/><Relationship Id="rId6" Type="http://schemas.openxmlformats.org/officeDocument/2006/relationships/tags" Target="../tags/tag807.xml"/><Relationship Id="rId11" Type="http://schemas.openxmlformats.org/officeDocument/2006/relationships/tags" Target="../tags/tag812.xml"/><Relationship Id="rId24" Type="http://schemas.openxmlformats.org/officeDocument/2006/relationships/tags" Target="../tags/tag825.xml"/><Relationship Id="rId32" Type="http://schemas.openxmlformats.org/officeDocument/2006/relationships/tags" Target="../tags/tag833.xml"/><Relationship Id="rId5" Type="http://schemas.openxmlformats.org/officeDocument/2006/relationships/tags" Target="../tags/tag806.xml"/><Relationship Id="rId15" Type="http://schemas.openxmlformats.org/officeDocument/2006/relationships/tags" Target="../tags/tag816.xml"/><Relationship Id="rId23" Type="http://schemas.openxmlformats.org/officeDocument/2006/relationships/tags" Target="../tags/tag824.xml"/><Relationship Id="rId28" Type="http://schemas.openxmlformats.org/officeDocument/2006/relationships/tags" Target="../tags/tag829.xml"/><Relationship Id="rId36" Type="http://schemas.openxmlformats.org/officeDocument/2006/relationships/image" Target="../media/image8.png"/><Relationship Id="rId10" Type="http://schemas.openxmlformats.org/officeDocument/2006/relationships/tags" Target="../tags/tag811.xml"/><Relationship Id="rId19" Type="http://schemas.openxmlformats.org/officeDocument/2006/relationships/tags" Target="../tags/tag820.xml"/><Relationship Id="rId31" Type="http://schemas.openxmlformats.org/officeDocument/2006/relationships/tags" Target="../tags/tag832.xml"/><Relationship Id="rId4" Type="http://schemas.openxmlformats.org/officeDocument/2006/relationships/tags" Target="../tags/tag805.xml"/><Relationship Id="rId9" Type="http://schemas.openxmlformats.org/officeDocument/2006/relationships/tags" Target="../tags/tag810.xml"/><Relationship Id="rId14" Type="http://schemas.openxmlformats.org/officeDocument/2006/relationships/tags" Target="../tags/tag815.xml"/><Relationship Id="rId22" Type="http://schemas.openxmlformats.org/officeDocument/2006/relationships/tags" Target="../tags/tag823.xml"/><Relationship Id="rId27" Type="http://schemas.openxmlformats.org/officeDocument/2006/relationships/tags" Target="../tags/tag828.xml"/><Relationship Id="rId30" Type="http://schemas.openxmlformats.org/officeDocument/2006/relationships/tags" Target="../tags/tag831.xml"/><Relationship Id="rId35"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tags" Target="../tags/tag848.xml"/><Relationship Id="rId18" Type="http://schemas.openxmlformats.org/officeDocument/2006/relationships/tags" Target="../tags/tag853.xml"/><Relationship Id="rId3" Type="http://schemas.openxmlformats.org/officeDocument/2006/relationships/tags" Target="../tags/tag838.xml"/><Relationship Id="rId21" Type="http://schemas.openxmlformats.org/officeDocument/2006/relationships/image" Target="../media/image570.png"/><Relationship Id="rId7" Type="http://schemas.openxmlformats.org/officeDocument/2006/relationships/tags" Target="../tags/tag842.xml"/><Relationship Id="rId12" Type="http://schemas.openxmlformats.org/officeDocument/2006/relationships/tags" Target="../tags/tag847.xml"/><Relationship Id="rId17" Type="http://schemas.openxmlformats.org/officeDocument/2006/relationships/tags" Target="../tags/tag852.xml"/><Relationship Id="rId2" Type="http://schemas.openxmlformats.org/officeDocument/2006/relationships/tags" Target="../tags/tag837.xml"/><Relationship Id="rId16" Type="http://schemas.openxmlformats.org/officeDocument/2006/relationships/tags" Target="../tags/tag851.xml"/><Relationship Id="rId20" Type="http://schemas.openxmlformats.org/officeDocument/2006/relationships/image" Target="../media/image560.png"/><Relationship Id="rId1" Type="http://schemas.openxmlformats.org/officeDocument/2006/relationships/tags" Target="../tags/tag836.xml"/><Relationship Id="rId6" Type="http://schemas.openxmlformats.org/officeDocument/2006/relationships/tags" Target="../tags/tag841.xml"/><Relationship Id="rId11" Type="http://schemas.openxmlformats.org/officeDocument/2006/relationships/tags" Target="../tags/tag846.xml"/><Relationship Id="rId5" Type="http://schemas.openxmlformats.org/officeDocument/2006/relationships/tags" Target="../tags/tag840.xml"/><Relationship Id="rId15" Type="http://schemas.openxmlformats.org/officeDocument/2006/relationships/tags" Target="../tags/tag850.xml"/><Relationship Id="rId10" Type="http://schemas.openxmlformats.org/officeDocument/2006/relationships/tags" Target="../tags/tag845.xml"/><Relationship Id="rId19" Type="http://schemas.openxmlformats.org/officeDocument/2006/relationships/slideLayout" Target="../slideLayouts/slideLayout3.xml"/><Relationship Id="rId4" Type="http://schemas.openxmlformats.org/officeDocument/2006/relationships/tags" Target="../tags/tag839.xml"/><Relationship Id="rId9" Type="http://schemas.openxmlformats.org/officeDocument/2006/relationships/tags" Target="../tags/tag844.xml"/><Relationship Id="rId14" Type="http://schemas.openxmlformats.org/officeDocument/2006/relationships/tags" Target="../tags/tag849.xml"/></Relationships>
</file>

<file path=ppt/slides/_rels/slide4.xml.rels><?xml version="1.0" encoding="UTF-8" standalone="yes"?>
<Relationships xmlns="http://schemas.openxmlformats.org/package/2006/relationships"><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9" Type="http://schemas.openxmlformats.org/officeDocument/2006/relationships/tags" Target="../tags/tag71.xml"/><Relationship Id="rId3" Type="http://schemas.openxmlformats.org/officeDocument/2006/relationships/tags" Target="../tags/tag35.xml"/><Relationship Id="rId21" Type="http://schemas.openxmlformats.org/officeDocument/2006/relationships/tags" Target="../tags/tag53.xml"/><Relationship Id="rId34" Type="http://schemas.openxmlformats.org/officeDocument/2006/relationships/tags" Target="../tags/tag66.xml"/><Relationship Id="rId42" Type="http://schemas.openxmlformats.org/officeDocument/2006/relationships/tags" Target="../tags/tag74.xml"/><Relationship Id="rId47" Type="http://schemas.openxmlformats.org/officeDocument/2006/relationships/image" Target="../media/image7.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33" Type="http://schemas.openxmlformats.org/officeDocument/2006/relationships/tags" Target="../tags/tag65.xml"/><Relationship Id="rId38" Type="http://schemas.openxmlformats.org/officeDocument/2006/relationships/tags" Target="../tags/tag70.xml"/><Relationship Id="rId46" Type="http://schemas.openxmlformats.org/officeDocument/2006/relationships/notesSlide" Target="../notesSlides/notesSlide1.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29" Type="http://schemas.openxmlformats.org/officeDocument/2006/relationships/tags" Target="../tags/tag61.xml"/><Relationship Id="rId41" Type="http://schemas.openxmlformats.org/officeDocument/2006/relationships/tags" Target="../tags/tag73.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56.xml"/><Relationship Id="rId32" Type="http://schemas.openxmlformats.org/officeDocument/2006/relationships/tags" Target="../tags/tag64.xml"/><Relationship Id="rId37" Type="http://schemas.openxmlformats.org/officeDocument/2006/relationships/tags" Target="../tags/tag69.xml"/><Relationship Id="rId40" Type="http://schemas.openxmlformats.org/officeDocument/2006/relationships/tags" Target="../tags/tag72.xml"/><Relationship Id="rId45" Type="http://schemas.openxmlformats.org/officeDocument/2006/relationships/slideLayout" Target="../slideLayouts/slideLayout3.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tags" Target="../tags/tag60.xml"/><Relationship Id="rId36" Type="http://schemas.openxmlformats.org/officeDocument/2006/relationships/tags" Target="../tags/tag68.xml"/><Relationship Id="rId49" Type="http://schemas.openxmlformats.org/officeDocument/2006/relationships/image" Target="../media/image9.png"/><Relationship Id="rId10" Type="http://schemas.openxmlformats.org/officeDocument/2006/relationships/tags" Target="../tags/tag42.xml"/><Relationship Id="rId19" Type="http://schemas.openxmlformats.org/officeDocument/2006/relationships/tags" Target="../tags/tag51.xml"/><Relationship Id="rId31" Type="http://schemas.openxmlformats.org/officeDocument/2006/relationships/tags" Target="../tags/tag63.xml"/><Relationship Id="rId44" Type="http://schemas.openxmlformats.org/officeDocument/2006/relationships/tags" Target="../tags/tag76.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tags" Target="../tags/tag59.xml"/><Relationship Id="rId30" Type="http://schemas.openxmlformats.org/officeDocument/2006/relationships/tags" Target="../tags/tag62.xml"/><Relationship Id="rId35" Type="http://schemas.openxmlformats.org/officeDocument/2006/relationships/tags" Target="../tags/tag67.xml"/><Relationship Id="rId43" Type="http://schemas.openxmlformats.org/officeDocument/2006/relationships/tags" Target="../tags/tag75.xml"/><Relationship Id="rId48" Type="http://schemas.openxmlformats.org/officeDocument/2006/relationships/image" Target="../media/image8.png"/><Relationship Id="rId8" Type="http://schemas.openxmlformats.org/officeDocument/2006/relationships/tags" Target="../tags/tag40.xml"/></Relationships>
</file>

<file path=ppt/slides/_rels/slide40.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 Id="rId5" Type="http://schemas.openxmlformats.org/officeDocument/2006/relationships/image" Target="../media/image53.png"/><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 Id="rId5" Type="http://schemas.openxmlformats.org/officeDocument/2006/relationships/notesSlide" Target="../notesSlides/notesSlide12.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tags" Target="../tags/tag102.xml"/><Relationship Id="rId3" Type="http://schemas.openxmlformats.org/officeDocument/2006/relationships/tags" Target="../tags/tag79.xml"/><Relationship Id="rId21" Type="http://schemas.openxmlformats.org/officeDocument/2006/relationships/tags" Target="../tags/tag97.xml"/><Relationship Id="rId34" Type="http://schemas.openxmlformats.org/officeDocument/2006/relationships/image" Target="../media/image10.jpeg"/><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33" Type="http://schemas.openxmlformats.org/officeDocument/2006/relationships/notesSlide" Target="../notesSlides/notesSlide2.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tags" Target="../tags/tag105.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tags" Target="../tags/tag100.xml"/><Relationship Id="rId32" Type="http://schemas.openxmlformats.org/officeDocument/2006/relationships/slideLayout" Target="../slideLayouts/slideLayout3.xml"/><Relationship Id="rId37" Type="http://schemas.openxmlformats.org/officeDocument/2006/relationships/image" Target="../media/image11.png"/><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tags" Target="../tags/tag99.xml"/><Relationship Id="rId28" Type="http://schemas.openxmlformats.org/officeDocument/2006/relationships/tags" Target="../tags/tag104.xml"/><Relationship Id="rId36" Type="http://schemas.openxmlformats.org/officeDocument/2006/relationships/image" Target="../media/image9.png"/><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tags" Target="../tags/tag107.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tags" Target="../tags/tag103.xml"/><Relationship Id="rId30" Type="http://schemas.openxmlformats.org/officeDocument/2006/relationships/tags" Target="../tags/tag106.xml"/><Relationship Id="rId3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4.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3.png"/><Relationship Id="rId5" Type="http://schemas.openxmlformats.org/officeDocument/2006/relationships/tags" Target="../tags/tag112.xml"/><Relationship Id="rId10" Type="http://schemas.openxmlformats.org/officeDocument/2006/relationships/image" Target="../media/image120.png"/><Relationship Id="rId4" Type="http://schemas.openxmlformats.org/officeDocument/2006/relationships/tags" Target="../tags/tag111.xml"/><Relationship Id="rId9"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3EA2545-15FB-4FBB-AE7D-845F54DC8EDE}"/>
              </a:ext>
            </a:extLst>
          </p:cNvPr>
          <p:cNvPicPr>
            <a:picLocks noChangeAspect="1"/>
          </p:cNvPicPr>
          <p:nvPr>
            <p:custDataLst>
              <p:tags r:id="rId1"/>
            </p:custDataLst>
          </p:nvPr>
        </p:nvPicPr>
        <p:blipFill rotWithShape="1">
          <a:blip r:embed="rId7">
            <a:duotone>
              <a:prstClr val="black"/>
              <a:srgbClr val="FFFFFF">
                <a:alpha val="47843"/>
                <a:tint val="45000"/>
                <a:satMod val="400000"/>
              </a:srgbClr>
            </a:duotone>
            <a:extLst>
              <a:ext uri="{28A0092B-C50C-407E-A947-70E740481C1C}">
                <a14:useLocalDpi xmlns:a14="http://schemas.microsoft.com/office/drawing/2010/main" val="0"/>
              </a:ext>
            </a:extLst>
          </a:blip>
          <a:srcRect t="36225" r="17380" b="9"/>
          <a:stretch/>
        </p:blipFill>
        <p:spPr>
          <a:xfrm>
            <a:off x="73023" y="969117"/>
            <a:ext cx="8997953" cy="5217321"/>
          </a:xfrm>
          <a:prstGeom prst="rect">
            <a:avLst/>
          </a:prstGeom>
        </p:spPr>
      </p:pic>
      <p:sp>
        <p:nvSpPr>
          <p:cNvPr id="4" name="Rectangle 3">
            <a:extLst>
              <a:ext uri="{FF2B5EF4-FFF2-40B4-BE49-F238E27FC236}">
                <a16:creationId xmlns:a16="http://schemas.microsoft.com/office/drawing/2014/main" id="{B6F964AB-3695-4C62-9921-AE281436E8B3}"/>
              </a:ext>
            </a:extLst>
          </p:cNvPr>
          <p:cNvSpPr/>
          <p:nvPr>
            <p:custDataLst>
              <p:tags r:id="rId2"/>
            </p:custDataLst>
          </p:nvPr>
        </p:nvSpPr>
        <p:spPr bwMode="auto">
          <a:xfrm>
            <a:off x="73024" y="969117"/>
            <a:ext cx="8997954" cy="5217321"/>
          </a:xfrm>
          <a:prstGeom prst="rect">
            <a:avLst/>
          </a:prstGeom>
          <a:solidFill>
            <a:srgbClr val="FFFFFF">
              <a:alpha val="63137"/>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49263" fontAlgn="base" hangingPunct="0">
              <a:lnSpc>
                <a:spcPct val="93000"/>
              </a:lnSpc>
              <a:spcBef>
                <a:spcPct val="0"/>
              </a:spcBef>
              <a:spcAft>
                <a:spcPct val="0"/>
              </a:spcAft>
              <a:buClr>
                <a:srgbClr val="000000"/>
              </a:buClr>
              <a:buSzPct val="100000"/>
            </a:pPr>
            <a:endParaRPr lang="fr-FR">
              <a:latin typeface="Arial" panose="020B0604020202020204" pitchFamily="34" charset="0"/>
              <a:ea typeface="Microsoft YaHei" panose="020B0503020204020204" pitchFamily="34" charset="-122"/>
            </a:endParaRPr>
          </a:p>
        </p:txBody>
      </p:sp>
      <p:sp>
        <p:nvSpPr>
          <p:cNvPr id="3" name="Espace réservé de la date 2"/>
          <p:cNvSpPr>
            <a:spLocks noGrp="1"/>
          </p:cNvSpPr>
          <p:nvPr>
            <p:ph type="dt" sz="half" idx="10"/>
            <p:custDataLst>
              <p:tags r:id="rId3"/>
            </p:custDataLst>
          </p:nvPr>
        </p:nvSpPr>
        <p:spPr/>
        <p:txBody>
          <a:bodyPr/>
          <a:lstStyle/>
          <a:p>
            <a:fld id="{0BD01439-46F0-5544-9F31-983C823C8BBF}" type="datetime1">
              <a:rPr lang="fr-FR" smtClean="0"/>
              <a:t>13/01/2021</a:t>
            </a:fld>
            <a:endParaRPr lang="fr-FR" dirty="0"/>
          </a:p>
        </p:txBody>
      </p:sp>
      <p:sp>
        <p:nvSpPr>
          <p:cNvPr id="9" name="Titre 8">
            <a:extLst>
              <a:ext uri="{FF2B5EF4-FFF2-40B4-BE49-F238E27FC236}">
                <a16:creationId xmlns:a16="http://schemas.microsoft.com/office/drawing/2014/main" id="{A29078B1-C691-4880-8BA4-DDCDE2B9E8B3}"/>
              </a:ext>
            </a:extLst>
          </p:cNvPr>
          <p:cNvSpPr>
            <a:spLocks noGrp="1"/>
          </p:cNvSpPr>
          <p:nvPr>
            <p:ph type="ctrTitle"/>
            <p:custDataLst>
              <p:tags r:id="rId4"/>
            </p:custDataLst>
          </p:nvPr>
        </p:nvSpPr>
        <p:spPr>
          <a:xfrm>
            <a:off x="1340920" y="2365556"/>
            <a:ext cx="6462159" cy="1344940"/>
          </a:xfrm>
          <a:prstGeom prst="roundRect">
            <a:avLst/>
          </a:prstGeom>
          <a:solidFill>
            <a:srgbClr val="FFFFFF">
              <a:alpha val="72157"/>
            </a:srgbClr>
          </a:solidFill>
        </p:spPr>
        <p:txBody>
          <a:bodyPr>
            <a:normAutofit fontScale="90000"/>
          </a:bodyPr>
          <a:lstStyle/>
          <a:p>
            <a:r>
              <a:rPr lang="fr-FR" altLang="fr-FR" dirty="0">
                <a:solidFill>
                  <a:srgbClr val="EF7C00"/>
                </a:solidFill>
                <a:cs typeface="ヒラギノ角ゴ Pro W3" charset="0"/>
              </a:rPr>
              <a:t>Formation théorie du trafic</a:t>
            </a:r>
            <a:endParaRPr lang="fr-FR" dirty="0"/>
          </a:p>
        </p:txBody>
      </p:sp>
      <p:sp>
        <p:nvSpPr>
          <p:cNvPr id="11" name="Titre 8">
            <a:extLst>
              <a:ext uri="{FF2B5EF4-FFF2-40B4-BE49-F238E27FC236}">
                <a16:creationId xmlns:a16="http://schemas.microsoft.com/office/drawing/2014/main" id="{7CD7AC6D-36C8-4D88-AD1A-5C69956E53F0}"/>
              </a:ext>
            </a:extLst>
          </p:cNvPr>
          <p:cNvSpPr txBox="1">
            <a:spLocks/>
          </p:cNvSpPr>
          <p:nvPr>
            <p:custDataLst>
              <p:tags r:id="rId5"/>
            </p:custDataLst>
          </p:nvPr>
        </p:nvSpPr>
        <p:spPr>
          <a:xfrm>
            <a:off x="327023" y="5438775"/>
            <a:ext cx="8489951" cy="539752"/>
          </a:xfrm>
          <a:prstGeom prst="roundRect">
            <a:avLst/>
          </a:prstGeom>
          <a:solidFill>
            <a:srgbClr val="FFFFFF">
              <a:alpha val="72157"/>
            </a:srgbClr>
          </a:solidFill>
        </p:spPr>
        <p:txBody>
          <a:bodyPr vert="horz" lIns="91440" tIns="45720" rIns="91440" bIns="45720" rtlCol="0" anchor="ctr">
            <a:normAutofit/>
          </a:bodyPr>
          <a:lstStyle>
            <a:lvl1pPr algn="l" defTabSz="457200" rtl="0" eaLnBrk="1" latinLnBrk="0" hangingPunct="1">
              <a:spcBef>
                <a:spcPct val="0"/>
              </a:spcBef>
              <a:buNone/>
              <a:defRPr sz="4000" b="1" kern="1200">
                <a:solidFill>
                  <a:srgbClr val="EE7F00"/>
                </a:solidFill>
                <a:latin typeface="+mj-lt"/>
                <a:ea typeface="+mj-ea"/>
                <a:cs typeface="+mj-cs"/>
              </a:defRPr>
            </a:lvl1pPr>
          </a:lstStyle>
          <a:p>
            <a:r>
              <a:rPr lang="fr-FR" altLang="fr-FR" sz="2000" dirty="0">
                <a:solidFill>
                  <a:schemeClr val="tx1"/>
                </a:solidFill>
                <a:cs typeface="ヒラギノ角ゴ Pro W3" charset="0"/>
              </a:rPr>
              <a:t>Lucas RIVOIRARD – CEREMA Sud-Ouest / DTISPV / TITANE</a:t>
            </a:r>
            <a:endParaRPr lang="fr-FR" sz="2000" dirty="0"/>
          </a:p>
        </p:txBody>
      </p:sp>
    </p:spTree>
    <p:extLst>
      <p:ext uri="{BB962C8B-B14F-4D97-AF65-F5344CB8AC3E}">
        <p14:creationId xmlns:p14="http://schemas.microsoft.com/office/powerpoint/2010/main" val="3468588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6786-C9E7-41BE-9262-B96DE43BFC2A}"/>
              </a:ext>
            </a:extLst>
          </p:cNvPr>
          <p:cNvSpPr>
            <a:spLocks noGrp="1"/>
          </p:cNvSpPr>
          <p:nvPr>
            <p:ph type="title"/>
          </p:nvPr>
        </p:nvSpPr>
        <p:spPr/>
        <p:txBody>
          <a:bodyPr/>
          <a:lstStyle/>
          <a:p>
            <a:r>
              <a:rPr lang="fr-FR" dirty="0"/>
              <a:t>Solution</a:t>
            </a:r>
          </a:p>
        </p:txBody>
      </p:sp>
      <p:pic>
        <p:nvPicPr>
          <p:cNvPr id="7" name="Content Placeholder 6">
            <a:extLst>
              <a:ext uri="{FF2B5EF4-FFF2-40B4-BE49-F238E27FC236}">
                <a16:creationId xmlns:a16="http://schemas.microsoft.com/office/drawing/2014/main" id="{4C50A2B6-DBC2-4B8B-9B29-503E96D88C47}"/>
              </a:ext>
            </a:extLst>
          </p:cNvPr>
          <p:cNvPicPr>
            <a:picLocks noGrp="1" noChangeAspect="1"/>
          </p:cNvPicPr>
          <p:nvPr>
            <p:ph idx="1"/>
          </p:nvPr>
        </p:nvPicPr>
        <p:blipFill>
          <a:blip r:embed="rId2"/>
          <a:stretch>
            <a:fillRect/>
          </a:stretch>
        </p:blipFill>
        <p:spPr>
          <a:xfrm>
            <a:off x="1069975" y="1497855"/>
            <a:ext cx="7616825" cy="4536978"/>
          </a:xfrm>
          <a:prstGeom prst="rect">
            <a:avLst/>
          </a:prstGeom>
        </p:spPr>
      </p:pic>
      <p:sp>
        <p:nvSpPr>
          <p:cNvPr id="4" name="Date Placeholder 3">
            <a:extLst>
              <a:ext uri="{FF2B5EF4-FFF2-40B4-BE49-F238E27FC236}">
                <a16:creationId xmlns:a16="http://schemas.microsoft.com/office/drawing/2014/main" id="{B88F3525-FEB0-4DB3-93FA-45FC9A24B597}"/>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Footer Placeholder 4">
            <a:extLst>
              <a:ext uri="{FF2B5EF4-FFF2-40B4-BE49-F238E27FC236}">
                <a16:creationId xmlns:a16="http://schemas.microsoft.com/office/drawing/2014/main" id="{DD3144D8-7CC7-4A23-9E5A-40E99F96CCAB}"/>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9D9CEF67-1BD7-408D-B407-DFCE36D5D802}"/>
              </a:ext>
            </a:extLst>
          </p:cNvPr>
          <p:cNvSpPr>
            <a:spLocks noGrp="1"/>
          </p:cNvSpPr>
          <p:nvPr>
            <p:ph type="sldNum" sz="quarter" idx="4"/>
          </p:nvPr>
        </p:nvSpPr>
        <p:spPr/>
        <p:txBody>
          <a:bodyPr/>
          <a:lstStyle/>
          <a:p>
            <a:fld id="{B7E9DC74-4190-F34D-BF37-25F9256C743A}" type="slidenum">
              <a:rPr lang="fr-FR" smtClean="0"/>
              <a:pPr/>
              <a:t>10</a:t>
            </a:fld>
            <a:endParaRPr lang="fr-FR"/>
          </a:p>
        </p:txBody>
      </p:sp>
    </p:spTree>
    <p:extLst>
      <p:ext uri="{BB962C8B-B14F-4D97-AF65-F5344CB8AC3E}">
        <p14:creationId xmlns:p14="http://schemas.microsoft.com/office/powerpoint/2010/main" val="400489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2"/>
            </p:custDataLst>
            <p:extLst>
              <p:ext uri="{D42A27DB-BD31-4B8C-83A1-F6EECF244321}">
                <p14:modId xmlns:p14="http://schemas.microsoft.com/office/powerpoint/2010/main" val="1908691284"/>
              </p:ext>
            </p:extLst>
          </p:nvPr>
        </p:nvGraphicFramePr>
        <p:xfrm>
          <a:off x="552494" y="3942160"/>
          <a:ext cx="8360660" cy="1165824"/>
        </p:xfrm>
        <a:graphic>
          <a:graphicData uri="http://schemas.openxmlformats.org/drawingml/2006/table">
            <a:tbl>
              <a:tblPr firstRow="1" bandRow="1">
                <a:tableStyleId>{93296810-A885-4BE3-A3E7-6D5BEEA58F35}</a:tableStyleId>
              </a:tblPr>
              <a:tblGrid>
                <a:gridCol w="1035006">
                  <a:extLst>
                    <a:ext uri="{9D8B030D-6E8A-4147-A177-3AD203B41FA5}">
                      <a16:colId xmlns:a16="http://schemas.microsoft.com/office/drawing/2014/main" val="283207717"/>
                    </a:ext>
                  </a:extLst>
                </a:gridCol>
                <a:gridCol w="1138440">
                  <a:extLst>
                    <a:ext uri="{9D8B030D-6E8A-4147-A177-3AD203B41FA5}">
                      <a16:colId xmlns:a16="http://schemas.microsoft.com/office/drawing/2014/main" val="2959532239"/>
                    </a:ext>
                  </a:extLst>
                </a:gridCol>
                <a:gridCol w="4817860">
                  <a:extLst>
                    <a:ext uri="{9D8B030D-6E8A-4147-A177-3AD203B41FA5}">
                      <a16:colId xmlns:a16="http://schemas.microsoft.com/office/drawing/2014/main" val="2802346534"/>
                    </a:ext>
                  </a:extLst>
                </a:gridCol>
                <a:gridCol w="1369354">
                  <a:extLst>
                    <a:ext uri="{9D8B030D-6E8A-4147-A177-3AD203B41FA5}">
                      <a16:colId xmlns:a16="http://schemas.microsoft.com/office/drawing/2014/main" val="2340556767"/>
                    </a:ext>
                  </a:extLst>
                </a:gridCol>
              </a:tblGrid>
              <a:tr h="3363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r>
                        <a:rPr lang="fr-FR" sz="1600" dirty="0"/>
                        <a:t>Mesure</a:t>
                      </a:r>
                    </a:p>
                  </a:txBody>
                  <a:tcPr marL="82944" marR="82944" marT="41472" marB="41472"/>
                </a:tc>
                <a:extLst>
                  <a:ext uri="{0D108BD9-81ED-4DB2-BD59-A6C34878D82A}">
                    <a16:rowId xmlns:a16="http://schemas.microsoft.com/office/drawing/2014/main" val="1590831465"/>
                  </a:ext>
                </a:extLst>
              </a:tr>
              <a:tr h="829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Vitesse spatiale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a:t>
                      </a:r>
                      <a:r>
                        <a:rPr lang="fr-FR" sz="1600" baseline="-25000" dirty="0"/>
                        <a:t>S</a:t>
                      </a:r>
                      <a:endParaRPr lang="fr-FR" sz="1600" dirty="0"/>
                    </a:p>
                  </a:txBody>
                  <a:tcPr marL="82944" marR="82944" marT="41472" marB="41472"/>
                </a:tc>
                <a:tc>
                  <a:txBody>
                    <a:bodyPr/>
                    <a:lstStyle/>
                    <a:p>
                      <a:r>
                        <a:rPr lang="fr-FR" sz="1600" dirty="0"/>
                        <a:t>Km/h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Moyenne arithmétique des vitesses instantanées des véhicules présent à un instant sur une section donnée</a:t>
                      </a:r>
                    </a:p>
                  </a:txBody>
                  <a:tcPr marL="82944" marR="82944" marT="41472" marB="41472"/>
                </a:tc>
                <a:tc>
                  <a:txBody>
                    <a:bodyPr/>
                    <a:lstStyle/>
                    <a:p>
                      <a:r>
                        <a:rPr lang="fr-FR" sz="1600" dirty="0"/>
                        <a:t>Système GPS</a:t>
                      </a:r>
                    </a:p>
                  </a:txBody>
                  <a:tcPr marL="82944" marR="82944" marT="41472" marB="41472"/>
                </a:tc>
                <a:extLst>
                  <a:ext uri="{0D108BD9-81ED-4DB2-BD59-A6C34878D82A}">
                    <a16:rowId xmlns:a16="http://schemas.microsoft.com/office/drawing/2014/main" val="2919473764"/>
                  </a:ext>
                </a:extLst>
              </a:tr>
            </a:tbl>
          </a:graphicData>
        </a:graphic>
      </p:graphicFrame>
      <p:cxnSp>
        <p:nvCxnSpPr>
          <p:cNvPr id="14" name="Connecteur droit 13">
            <a:extLst>
              <a:ext uri="{FF2B5EF4-FFF2-40B4-BE49-F238E27FC236}">
                <a16:creationId xmlns:a16="http://schemas.microsoft.com/office/drawing/2014/main" id="{DCA17BD1-A956-4640-A4C7-A8B8A11A398C}"/>
              </a:ext>
            </a:extLst>
          </p:cNvPr>
          <p:cNvCxnSpPr>
            <a:cxnSpLocks/>
          </p:cNvCxnSpPr>
          <p:nvPr>
            <p:custDataLst>
              <p:tags r:id="rId3"/>
            </p:custDataLst>
          </p:nvPr>
        </p:nvCxnSpPr>
        <p:spPr>
          <a:xfrm rot="5400000">
            <a:off x="5297489" y="3978590"/>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14">
            <a:extLst>
              <a:ext uri="{FF2B5EF4-FFF2-40B4-BE49-F238E27FC236}">
                <a16:creationId xmlns:a16="http://schemas.microsoft.com/office/drawing/2014/main" id="{971FDADF-02A8-4CA5-A250-744841ABDC44}"/>
              </a:ext>
            </a:extLst>
          </p:cNvPr>
          <p:cNvCxnSpPr>
            <a:cxnSpLocks/>
          </p:cNvCxnSpPr>
          <p:nvPr>
            <p:custDataLst>
              <p:tags r:id="rId4"/>
            </p:custDataLst>
          </p:nvPr>
        </p:nvCxnSpPr>
        <p:spPr>
          <a:xfrm rot="5400000">
            <a:off x="5266638" y="4831725"/>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D9B5975C-0D17-4A13-BB1F-62B97DEA7526}"/>
              </a:ext>
            </a:extLst>
          </p:cNvPr>
          <p:cNvCxnSpPr>
            <a:cxnSpLocks/>
          </p:cNvCxnSpPr>
          <p:nvPr>
            <p:custDataLst>
              <p:tags r:id="rId5"/>
            </p:custDataLst>
          </p:nvPr>
        </p:nvCxnSpPr>
        <p:spPr bwMode="auto">
          <a:xfrm rot="5400000" flipV="1">
            <a:off x="6429593" y="5290694"/>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pic>
        <p:nvPicPr>
          <p:cNvPr id="19" name="Image 18">
            <a:extLst>
              <a:ext uri="{FF2B5EF4-FFF2-40B4-BE49-F238E27FC236}">
                <a16:creationId xmlns:a16="http://schemas.microsoft.com/office/drawing/2014/main" id="{850F92D9-9AB3-4484-9CAD-AA6CBB34AFDC}"/>
              </a:ext>
            </a:extLst>
          </p:cNvPr>
          <p:cNvPicPr>
            <a:picLocks noChangeAspect="1"/>
          </p:cNvPicPr>
          <p:nvPr>
            <p:custDataLst>
              <p:tags r:id="rId6"/>
            </p:custDataLst>
          </p:nvPr>
        </p:nvPicPr>
        <p:blipFill>
          <a:blip r:embed="rId23"/>
          <a:stretch>
            <a:fillRect/>
          </a:stretch>
        </p:blipFill>
        <p:spPr>
          <a:xfrm>
            <a:off x="4126208" y="5712361"/>
            <a:ext cx="701539" cy="360000"/>
          </a:xfrm>
          <a:prstGeom prst="rect">
            <a:avLst/>
          </a:prstGeom>
        </p:spPr>
      </p:pic>
      <p:pic>
        <p:nvPicPr>
          <p:cNvPr id="23" name="Image 22">
            <a:extLst>
              <a:ext uri="{FF2B5EF4-FFF2-40B4-BE49-F238E27FC236}">
                <a16:creationId xmlns:a16="http://schemas.microsoft.com/office/drawing/2014/main" id="{241572A2-10C1-4DB2-8950-F9A4D365FAED}"/>
              </a:ext>
            </a:extLst>
          </p:cNvPr>
          <p:cNvPicPr>
            <a:picLocks noChangeAspect="1"/>
          </p:cNvPicPr>
          <p:nvPr>
            <p:custDataLst>
              <p:tags r:id="rId7"/>
            </p:custDataLst>
          </p:nvPr>
        </p:nvPicPr>
        <p:blipFill>
          <a:blip r:embed="rId24"/>
          <a:stretch>
            <a:fillRect/>
          </a:stretch>
        </p:blipFill>
        <p:spPr>
          <a:xfrm>
            <a:off x="4827746" y="5269228"/>
            <a:ext cx="701538" cy="360000"/>
          </a:xfrm>
          <a:prstGeom prst="rect">
            <a:avLst/>
          </a:prstGeom>
        </p:spPr>
      </p:pic>
      <p:pic>
        <p:nvPicPr>
          <p:cNvPr id="24" name="Image 23">
            <a:extLst>
              <a:ext uri="{FF2B5EF4-FFF2-40B4-BE49-F238E27FC236}">
                <a16:creationId xmlns:a16="http://schemas.microsoft.com/office/drawing/2014/main" id="{E42D93EB-464F-4E74-ACD6-4EF230DC517A}"/>
              </a:ext>
            </a:extLst>
          </p:cNvPr>
          <p:cNvPicPr>
            <a:picLocks noChangeAspect="1"/>
          </p:cNvPicPr>
          <p:nvPr>
            <p:custDataLst>
              <p:tags r:id="rId8"/>
            </p:custDataLst>
          </p:nvPr>
        </p:nvPicPr>
        <p:blipFill>
          <a:blip r:embed="rId25"/>
          <a:stretch>
            <a:fillRect/>
          </a:stretch>
        </p:blipFill>
        <p:spPr>
          <a:xfrm>
            <a:off x="5201967" y="5702893"/>
            <a:ext cx="701538" cy="360000"/>
          </a:xfrm>
          <a:prstGeom prst="rect">
            <a:avLst/>
          </a:prstGeom>
        </p:spPr>
      </p:pic>
      <p:cxnSp>
        <p:nvCxnSpPr>
          <p:cNvPr id="25" name="Connecteur droit 24">
            <a:extLst>
              <a:ext uri="{FF2B5EF4-FFF2-40B4-BE49-F238E27FC236}">
                <a16:creationId xmlns:a16="http://schemas.microsoft.com/office/drawing/2014/main" id="{C75361A2-1EEF-4DC4-B86E-9C5F4CB85E72}"/>
              </a:ext>
            </a:extLst>
          </p:cNvPr>
          <p:cNvCxnSpPr>
            <a:cxnSpLocks/>
          </p:cNvCxnSpPr>
          <p:nvPr>
            <p:custDataLst>
              <p:tags r:id="rId9"/>
            </p:custDataLst>
          </p:nvPr>
        </p:nvCxnSpPr>
        <p:spPr>
          <a:xfrm rot="5400000">
            <a:off x="5285688" y="4384050"/>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Connecteur droit avec flèche 25">
            <a:extLst>
              <a:ext uri="{FF2B5EF4-FFF2-40B4-BE49-F238E27FC236}">
                <a16:creationId xmlns:a16="http://schemas.microsoft.com/office/drawing/2014/main" id="{6FACB442-9874-47BD-AB05-1B5D22D23056}"/>
              </a:ext>
            </a:extLst>
          </p:cNvPr>
          <p:cNvCxnSpPr>
            <a:cxnSpLocks/>
          </p:cNvCxnSpPr>
          <p:nvPr>
            <p:custDataLst>
              <p:tags r:id="rId10"/>
            </p:custDataLst>
          </p:nvPr>
        </p:nvCxnSpPr>
        <p:spPr bwMode="auto">
          <a:xfrm rot="5400000" flipV="1">
            <a:off x="6429593" y="5752082"/>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7" name="Connecteur droit 26">
            <a:extLst>
              <a:ext uri="{FF2B5EF4-FFF2-40B4-BE49-F238E27FC236}">
                <a16:creationId xmlns:a16="http://schemas.microsoft.com/office/drawing/2014/main" id="{F5DAF00C-2C16-43EA-908F-E6608C75557E}"/>
              </a:ext>
            </a:extLst>
          </p:cNvPr>
          <p:cNvCxnSpPr>
            <a:cxnSpLocks/>
          </p:cNvCxnSpPr>
          <p:nvPr>
            <p:custDataLst>
              <p:tags r:id="rId11"/>
            </p:custDataLst>
          </p:nvPr>
        </p:nvCxnSpPr>
        <p:spPr>
          <a:xfrm rot="5400000">
            <a:off x="6326346" y="1509075"/>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10ABDC7D-4D6C-49FA-8774-B8F0242627A3}"/>
              </a:ext>
            </a:extLst>
          </p:cNvPr>
          <p:cNvCxnSpPr>
            <a:cxnSpLocks/>
          </p:cNvCxnSpPr>
          <p:nvPr>
            <p:custDataLst>
              <p:tags r:id="rId12"/>
            </p:custDataLst>
          </p:nvPr>
        </p:nvCxnSpPr>
        <p:spPr>
          <a:xfrm rot="5400000">
            <a:off x="6295495" y="2362210"/>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29" name="Connecteur droit avec flèche 28">
            <a:extLst>
              <a:ext uri="{FF2B5EF4-FFF2-40B4-BE49-F238E27FC236}">
                <a16:creationId xmlns:a16="http://schemas.microsoft.com/office/drawing/2014/main" id="{1408F61F-C925-4AAD-A98A-5A1809A3F0DA}"/>
              </a:ext>
            </a:extLst>
          </p:cNvPr>
          <p:cNvCxnSpPr>
            <a:cxnSpLocks/>
          </p:cNvCxnSpPr>
          <p:nvPr>
            <p:custDataLst>
              <p:tags r:id="rId13"/>
            </p:custDataLst>
          </p:nvPr>
        </p:nvCxnSpPr>
        <p:spPr bwMode="auto">
          <a:xfrm rot="5400000" flipV="1">
            <a:off x="6716674" y="2821179"/>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30" name="Connecteur droit 29">
            <a:extLst>
              <a:ext uri="{FF2B5EF4-FFF2-40B4-BE49-F238E27FC236}">
                <a16:creationId xmlns:a16="http://schemas.microsoft.com/office/drawing/2014/main" id="{050CF9D1-5983-4D1C-8F77-E195287E41EB}"/>
              </a:ext>
            </a:extLst>
          </p:cNvPr>
          <p:cNvCxnSpPr>
            <a:cxnSpLocks/>
          </p:cNvCxnSpPr>
          <p:nvPr>
            <p:custDataLst>
              <p:tags r:id="rId14"/>
            </p:custDataLst>
          </p:nvPr>
        </p:nvCxnSpPr>
        <p:spPr>
          <a:xfrm rot="5400000">
            <a:off x="6314545" y="1914535"/>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FE6D3635-7D2E-4C53-9BEA-FBE091F3BBBB}"/>
              </a:ext>
            </a:extLst>
          </p:cNvPr>
          <p:cNvCxnSpPr/>
          <p:nvPr>
            <p:custDataLst>
              <p:tags r:id="rId15"/>
            </p:custDataLst>
          </p:nvPr>
        </p:nvCxnSpPr>
        <p:spPr>
          <a:xfrm>
            <a:off x="6230823" y="2524551"/>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32" name="Image 31">
            <a:extLst>
              <a:ext uri="{FF2B5EF4-FFF2-40B4-BE49-F238E27FC236}">
                <a16:creationId xmlns:a16="http://schemas.microsoft.com/office/drawing/2014/main" id="{A130559B-2EDF-452E-8969-45B521D46ABF}"/>
              </a:ext>
            </a:extLst>
          </p:cNvPr>
          <p:cNvPicPr>
            <a:picLocks noChangeAspect="1"/>
          </p:cNvPicPr>
          <p:nvPr>
            <p:custDataLst>
              <p:tags r:id="rId16"/>
            </p:custDataLst>
          </p:nvPr>
        </p:nvPicPr>
        <p:blipFill>
          <a:blip r:embed="rId24"/>
          <a:stretch>
            <a:fillRect/>
          </a:stretch>
        </p:blipFill>
        <p:spPr>
          <a:xfrm>
            <a:off x="5856603" y="2799713"/>
            <a:ext cx="701538" cy="360000"/>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B8DCA98-567D-4925-A1F3-2F4B40E53636}"/>
                  </a:ext>
                </a:extLst>
              </p:cNvPr>
              <p:cNvSpPr/>
              <p:nvPr>
                <p:custDataLst>
                  <p:tags r:id="rId17"/>
                </p:custDataLst>
              </p:nvPr>
            </p:nvSpPr>
            <p:spPr>
              <a:xfrm>
                <a:off x="852508" y="2556910"/>
                <a:ext cx="3283656" cy="932628"/>
              </a:xfrm>
              <a:prstGeom prst="rect">
                <a:avLst/>
              </a:prstGeom>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𝑇</m:t>
                          </m:r>
                        </m:sub>
                      </m:sSub>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𝑥</m:t>
                      </m:r>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rPr>
                          </m:ctrlPr>
                        </m:fPr>
                        <m:num>
                          <m:r>
                            <a:rPr lang="fr-FR" sz="2000" b="0" i="1" smtClean="0">
                              <a:latin typeface="Cambria Math" panose="02040503050406030204" pitchFamily="18" charset="0"/>
                            </a:rPr>
                            <m:t>1</m:t>
                          </m:r>
                        </m:num>
                        <m:den>
                          <m:r>
                            <a:rPr lang="fr-FR" sz="2000" i="1">
                              <a:latin typeface="Cambria Math" panose="02040503050406030204" pitchFamily="18" charset="0"/>
                            </a:rPr>
                            <m:t>𝑛</m:t>
                          </m:r>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r>
                            <a:rPr lang="fr-FR" sz="2000" b="0" i="1" smtClean="0">
                              <a:latin typeface="Cambria Math" panose="02040503050406030204" pitchFamily="18" charset="0"/>
                            </a:rPr>
                            <m:t>𝑛</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𝑖</m:t>
                              </m:r>
                            </m:sub>
                          </m:sSub>
                        </m:e>
                      </m:nary>
                    </m:oMath>
                  </m:oMathPara>
                </a14:m>
                <a:endParaRPr lang="fr-FR" sz="2000" baseline="-25000" dirty="0"/>
              </a:p>
            </p:txBody>
          </p:sp>
        </mc:Choice>
        <mc:Fallback xmlns="">
          <p:sp>
            <p:nvSpPr>
              <p:cNvPr id="3" name="Rectangle 2">
                <a:extLst>
                  <a:ext uri="{FF2B5EF4-FFF2-40B4-BE49-F238E27FC236}">
                    <a16:creationId xmlns:a16="http://schemas.microsoft.com/office/drawing/2014/main" id="{8B8DCA98-567D-4925-A1F3-2F4B40E53636}"/>
                  </a:ext>
                </a:extLst>
              </p:cNvPr>
              <p:cNvSpPr>
                <a:spLocks noRot="1" noChangeAspect="1" noMove="1" noResize="1" noEditPoints="1" noAdjustHandles="1" noChangeArrowheads="1" noChangeShapeType="1" noTextEdit="1"/>
              </p:cNvSpPr>
              <p:nvPr/>
            </p:nvSpPr>
            <p:spPr>
              <a:xfrm>
                <a:off x="852508" y="2556910"/>
                <a:ext cx="3283656" cy="932628"/>
              </a:xfrm>
              <a:prstGeom prst="rect">
                <a:avLst/>
              </a:prstGeom>
              <a:blipFill>
                <a:blip r:embed="rId2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B4A7BE9-5527-4914-8D5D-1379CC45E334}"/>
                  </a:ext>
                </a:extLst>
              </p:cNvPr>
              <p:cNvSpPr/>
              <p:nvPr>
                <p:custDataLst>
                  <p:tags r:id="rId18"/>
                </p:custDataLst>
              </p:nvPr>
            </p:nvSpPr>
            <p:spPr>
              <a:xfrm>
                <a:off x="660717" y="5167088"/>
                <a:ext cx="3251467" cy="932628"/>
              </a:xfrm>
              <a:prstGeom prst="rect">
                <a:avLst/>
              </a:prstGeom>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𝑆</m:t>
                          </m:r>
                        </m:sub>
                      </m:sSub>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rPr>
                          </m:ctrlPr>
                        </m:fPr>
                        <m:num>
                          <m:r>
                            <a:rPr lang="fr-FR" sz="2000" b="0" i="1" smtClean="0">
                              <a:latin typeface="Cambria Math" panose="02040503050406030204" pitchFamily="18" charset="0"/>
                            </a:rPr>
                            <m:t>1</m:t>
                          </m:r>
                        </m:num>
                        <m:den>
                          <m:r>
                            <a:rPr lang="fr-FR" sz="2000" i="1">
                              <a:latin typeface="Cambria Math" panose="02040503050406030204" pitchFamily="18" charset="0"/>
                            </a:rPr>
                            <m:t>𝑛</m:t>
                          </m:r>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r>
                            <a:rPr lang="fr-FR" sz="2000" b="0" i="1" smtClean="0">
                              <a:latin typeface="Cambria Math" panose="02040503050406030204" pitchFamily="18" charset="0"/>
                            </a:rPr>
                            <m:t>𝑛</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𝑖</m:t>
                              </m:r>
                            </m:sub>
                          </m:sSub>
                        </m:e>
                      </m:nary>
                    </m:oMath>
                  </m:oMathPara>
                </a14:m>
                <a:endParaRPr lang="fr-FR" sz="2000" baseline="-25000" dirty="0"/>
              </a:p>
            </p:txBody>
          </p:sp>
        </mc:Choice>
        <mc:Fallback xmlns="">
          <p:sp>
            <p:nvSpPr>
              <p:cNvPr id="33" name="Rectangle 32">
                <a:extLst>
                  <a:ext uri="{FF2B5EF4-FFF2-40B4-BE49-F238E27FC236}">
                    <a16:creationId xmlns:a16="http://schemas.microsoft.com/office/drawing/2014/main" id="{AB4A7BE9-5527-4914-8D5D-1379CC45E334}"/>
                  </a:ext>
                </a:extLst>
              </p:cNvPr>
              <p:cNvSpPr>
                <a:spLocks noRot="1" noChangeAspect="1" noMove="1" noResize="1" noEditPoints="1" noAdjustHandles="1" noChangeArrowheads="1" noChangeShapeType="1" noTextEdit="1"/>
              </p:cNvSpPr>
              <p:nvPr/>
            </p:nvSpPr>
            <p:spPr>
              <a:xfrm>
                <a:off x="660717" y="5167088"/>
                <a:ext cx="3251467" cy="932628"/>
              </a:xfrm>
              <a:prstGeom prst="rect">
                <a:avLst/>
              </a:prstGeom>
              <a:blipFill>
                <a:blip r:embed="rId27"/>
                <a:stretch>
                  <a:fillRect/>
                </a:stretch>
              </a:blipFill>
            </p:spPr>
            <p:txBody>
              <a:bodyPr/>
              <a:lstStyle/>
              <a:p>
                <a:r>
                  <a:rPr lang="fr-FR">
                    <a:noFill/>
                  </a:rPr>
                  <a:t> </a:t>
                </a:r>
              </a:p>
            </p:txBody>
          </p:sp>
        </mc:Fallback>
      </mc:AlternateContent>
      <p:graphicFrame>
        <p:nvGraphicFramePr>
          <p:cNvPr id="34" name="Espace réservé du contenu 10">
            <a:extLst>
              <a:ext uri="{FF2B5EF4-FFF2-40B4-BE49-F238E27FC236}">
                <a16:creationId xmlns:a16="http://schemas.microsoft.com/office/drawing/2014/main" id="{D5B6C677-136D-455C-B539-D0F99772353E}"/>
              </a:ext>
            </a:extLst>
          </p:cNvPr>
          <p:cNvGraphicFramePr>
            <a:graphicFrameLocks/>
          </p:cNvGraphicFramePr>
          <p:nvPr>
            <p:custDataLst>
              <p:tags r:id="rId19"/>
            </p:custDataLst>
            <p:extLst>
              <p:ext uri="{D42A27DB-BD31-4B8C-83A1-F6EECF244321}">
                <p14:modId xmlns:p14="http://schemas.microsoft.com/office/powerpoint/2010/main" val="1315539287"/>
              </p:ext>
            </p:extLst>
          </p:nvPr>
        </p:nvGraphicFramePr>
        <p:xfrm>
          <a:off x="552494" y="1266629"/>
          <a:ext cx="8360660" cy="1165824"/>
        </p:xfrm>
        <a:graphic>
          <a:graphicData uri="http://schemas.openxmlformats.org/drawingml/2006/table">
            <a:tbl>
              <a:tblPr firstRow="1" bandRow="1">
                <a:tableStyleId>{93296810-A885-4BE3-A3E7-6D5BEEA58F35}</a:tableStyleId>
              </a:tblPr>
              <a:tblGrid>
                <a:gridCol w="1266143">
                  <a:extLst>
                    <a:ext uri="{9D8B030D-6E8A-4147-A177-3AD203B41FA5}">
                      <a16:colId xmlns:a16="http://schemas.microsoft.com/office/drawing/2014/main" val="283207717"/>
                    </a:ext>
                  </a:extLst>
                </a:gridCol>
                <a:gridCol w="907303">
                  <a:extLst>
                    <a:ext uri="{9D8B030D-6E8A-4147-A177-3AD203B41FA5}">
                      <a16:colId xmlns:a16="http://schemas.microsoft.com/office/drawing/2014/main" val="2959532239"/>
                    </a:ext>
                  </a:extLst>
                </a:gridCol>
                <a:gridCol w="4754360">
                  <a:extLst>
                    <a:ext uri="{9D8B030D-6E8A-4147-A177-3AD203B41FA5}">
                      <a16:colId xmlns:a16="http://schemas.microsoft.com/office/drawing/2014/main" val="2802346534"/>
                    </a:ext>
                  </a:extLst>
                </a:gridCol>
                <a:gridCol w="1432854">
                  <a:extLst>
                    <a:ext uri="{9D8B030D-6E8A-4147-A177-3AD203B41FA5}">
                      <a16:colId xmlns:a16="http://schemas.microsoft.com/office/drawing/2014/main" val="2340556767"/>
                    </a:ext>
                  </a:extLst>
                </a:gridCol>
              </a:tblGrid>
              <a:tr h="3363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r>
                        <a:rPr lang="fr-FR" sz="1600" dirty="0"/>
                        <a:t>Mesure</a:t>
                      </a:r>
                    </a:p>
                  </a:txBody>
                  <a:tcPr marL="82944" marR="82944" marT="41472" marB="41472"/>
                </a:tc>
                <a:extLst>
                  <a:ext uri="{0D108BD9-81ED-4DB2-BD59-A6C34878D82A}">
                    <a16:rowId xmlns:a16="http://schemas.microsoft.com/office/drawing/2014/main" val="1590831465"/>
                  </a:ext>
                </a:extLst>
              </a:tr>
              <a:tr h="829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Vitesse temporelle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a:t>
                      </a:r>
                      <a:r>
                        <a:rPr lang="fr-FR" sz="1600" baseline="-25000" dirty="0"/>
                        <a:t>T</a:t>
                      </a:r>
                    </a:p>
                  </a:txBody>
                  <a:tcPr marL="82944" marR="82944" marT="41472" marB="41472"/>
                </a:tc>
                <a:tc>
                  <a:txBody>
                    <a:bodyPr/>
                    <a:lstStyle/>
                    <a:p>
                      <a:r>
                        <a:rPr lang="fr-FR" sz="1600" dirty="0"/>
                        <a:t>Km/h</a:t>
                      </a:r>
                    </a:p>
                  </a:txBody>
                  <a:tcPr marL="82944" marR="82944" marT="41472" marB="41472"/>
                </a:tc>
                <a:tc>
                  <a:txBody>
                    <a:bodyPr/>
                    <a:lstStyle/>
                    <a:p>
                      <a:r>
                        <a:rPr lang="fr-FR" sz="1600" dirty="0"/>
                        <a:t>Moyenne arithmétique des vitesses instantanées des véhicules passant en un point pendant un temps donné</a:t>
                      </a:r>
                    </a:p>
                  </a:txBody>
                  <a:tcPr marL="82944" marR="82944" marT="41472" marB="41472"/>
                </a:tc>
                <a:tc>
                  <a:txBody>
                    <a:bodyPr/>
                    <a:lstStyle/>
                    <a:p>
                      <a:r>
                        <a:rPr lang="fr-FR" sz="1600" dirty="0"/>
                        <a:t>Boucles</a:t>
                      </a:r>
                    </a:p>
                  </a:txBody>
                  <a:tcPr marL="82944" marR="82944" marT="41472" marB="41472"/>
                </a:tc>
                <a:extLst>
                  <a:ext uri="{0D108BD9-81ED-4DB2-BD59-A6C34878D82A}">
                    <a16:rowId xmlns:a16="http://schemas.microsoft.com/office/drawing/2014/main" val="768097021"/>
                  </a:ext>
                </a:extLst>
              </a:tr>
            </a:tbl>
          </a:graphicData>
        </a:graphic>
      </p:graphicFrame>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83E8417-3A68-4692-A61A-263AAB5CA7D5}"/>
                  </a:ext>
                </a:extLst>
              </p:cNvPr>
              <p:cNvSpPr/>
              <p:nvPr>
                <p:custDataLst>
                  <p:tags r:id="rId20"/>
                </p:custDataLst>
              </p:nvPr>
            </p:nvSpPr>
            <p:spPr>
              <a:xfrm>
                <a:off x="6573802" y="5115529"/>
                <a:ext cx="2490025" cy="1027397"/>
              </a:xfrm>
              <a:prstGeom prst="rect">
                <a:avLst/>
              </a:prstGeom>
            </p:spPr>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𝑉</m:t>
                          </m:r>
                        </m:e>
                        <m:sub>
                          <m:r>
                            <a:rPr lang="fr-FR" sz="2800" b="0" i="1" smtClean="0">
                              <a:latin typeface="Cambria Math" panose="02040503050406030204" pitchFamily="18" charset="0"/>
                            </a:rPr>
                            <m:t>𝑇</m:t>
                          </m:r>
                        </m:sub>
                      </m:sSub>
                      <m:r>
                        <a:rPr lang="fr-FR" sz="280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p>
                            <m:sSupPr>
                              <m:ctrlPr>
                                <a:rPr lang="fr-FR" sz="2800" i="1">
                                  <a:latin typeface="Cambria Math" panose="02040503050406030204" pitchFamily="18" charset="0"/>
                                </a:rPr>
                              </m:ctrlPr>
                            </m:sSupPr>
                            <m:e>
                              <m:sSub>
                                <m:sSubPr>
                                  <m:ctrlPr>
                                    <a:rPr lang="fr-FR" sz="2800" i="1">
                                      <a:latin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𝜎</m:t>
                                  </m:r>
                                </m:e>
                                <m:sub>
                                  <m:r>
                                    <a:rPr lang="fr-FR" sz="2800" b="0" i="1" smtClean="0">
                                      <a:latin typeface="Cambria Math" panose="02040503050406030204" pitchFamily="18" charset="0"/>
                                      <a:ea typeface="Cambria Math" panose="02040503050406030204" pitchFamily="18" charset="0"/>
                                    </a:rPr>
                                    <m:t>𝑆</m:t>
                                  </m:r>
                                </m:sub>
                              </m:sSub>
                            </m:e>
                            <m:sup>
                              <m:r>
                                <a:rPr lang="fr-FR" sz="2800" i="1">
                                  <a:latin typeface="Cambria Math" panose="02040503050406030204" pitchFamily="18" charset="0"/>
                                </a:rPr>
                                <m:t>2</m:t>
                              </m:r>
                            </m:sup>
                          </m:sSup>
                        </m:num>
                        <m:den>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den>
                      </m:f>
                    </m:oMath>
                  </m:oMathPara>
                </a14:m>
                <a:endParaRPr lang="fr-FR" baseline="-25000" dirty="0"/>
              </a:p>
            </p:txBody>
          </p:sp>
        </mc:Choice>
        <mc:Fallback xmlns="">
          <p:sp>
            <p:nvSpPr>
              <p:cNvPr id="35" name="Rectangle 34">
                <a:extLst>
                  <a:ext uri="{FF2B5EF4-FFF2-40B4-BE49-F238E27FC236}">
                    <a16:creationId xmlns:a16="http://schemas.microsoft.com/office/drawing/2014/main" id="{283E8417-3A68-4692-A61A-263AAB5CA7D5}"/>
                  </a:ext>
                </a:extLst>
              </p:cNvPr>
              <p:cNvSpPr>
                <a:spLocks noRot="1" noChangeAspect="1" noMove="1" noResize="1" noEditPoints="1" noAdjustHandles="1" noChangeArrowheads="1" noChangeShapeType="1" noTextEdit="1"/>
              </p:cNvSpPr>
              <p:nvPr/>
            </p:nvSpPr>
            <p:spPr>
              <a:xfrm>
                <a:off x="6573802" y="5115529"/>
                <a:ext cx="2490025" cy="1027397"/>
              </a:xfrm>
              <a:prstGeom prst="rect">
                <a:avLst/>
              </a:prstGeom>
              <a:blipFill>
                <a:blip r:embed="rId2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55443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p:pic>
        <p:nvPicPr>
          <p:cNvPr id="36" name="Image 35">
            <a:extLst>
              <a:ext uri="{FF2B5EF4-FFF2-40B4-BE49-F238E27FC236}">
                <a16:creationId xmlns:a16="http://schemas.microsoft.com/office/drawing/2014/main" id="{DC94EE3F-3C90-4E65-A3B4-D00A17C0D17C}"/>
              </a:ext>
            </a:extLst>
          </p:cNvPr>
          <p:cNvPicPr>
            <a:picLocks noChangeAspect="1"/>
          </p:cNvPicPr>
          <p:nvPr>
            <p:custDataLst>
              <p:tags r:id="rId2"/>
            </p:custDataLst>
          </p:nvPr>
        </p:nvPicPr>
        <p:blipFill>
          <a:blip r:embed="rId23"/>
          <a:stretch>
            <a:fillRect/>
          </a:stretch>
        </p:blipFill>
        <p:spPr>
          <a:xfrm rot="16200000">
            <a:off x="1261359" y="2237963"/>
            <a:ext cx="701538" cy="360000"/>
          </a:xfrm>
          <a:prstGeom prst="rect">
            <a:avLst/>
          </a:prstGeom>
        </p:spPr>
      </p:pic>
      <p:pic>
        <p:nvPicPr>
          <p:cNvPr id="37" name="Image 36">
            <a:extLst>
              <a:ext uri="{FF2B5EF4-FFF2-40B4-BE49-F238E27FC236}">
                <a16:creationId xmlns:a16="http://schemas.microsoft.com/office/drawing/2014/main" id="{C02E19F2-1511-4482-8773-880F9A7A66EB}"/>
              </a:ext>
            </a:extLst>
          </p:cNvPr>
          <p:cNvPicPr>
            <a:picLocks noChangeAspect="1"/>
          </p:cNvPicPr>
          <p:nvPr>
            <p:custDataLst>
              <p:tags r:id="rId3"/>
            </p:custDataLst>
          </p:nvPr>
        </p:nvPicPr>
        <p:blipFill>
          <a:blip r:embed="rId24"/>
          <a:stretch>
            <a:fillRect/>
          </a:stretch>
        </p:blipFill>
        <p:spPr>
          <a:xfrm rot="16200000">
            <a:off x="1261359" y="4076425"/>
            <a:ext cx="701538" cy="360000"/>
          </a:xfrm>
          <a:prstGeom prst="rect">
            <a:avLst/>
          </a:prstGeom>
        </p:spPr>
      </p:pic>
      <p:cxnSp>
        <p:nvCxnSpPr>
          <p:cNvPr id="38" name="Connecteur droit 37">
            <a:extLst>
              <a:ext uri="{FF2B5EF4-FFF2-40B4-BE49-F238E27FC236}">
                <a16:creationId xmlns:a16="http://schemas.microsoft.com/office/drawing/2014/main" id="{D76A84DB-8F3A-45D6-827C-D49177C8551B}"/>
              </a:ext>
            </a:extLst>
          </p:cNvPr>
          <p:cNvCxnSpPr>
            <a:cxnSpLocks/>
          </p:cNvCxnSpPr>
          <p:nvPr>
            <p:custDataLst>
              <p:tags r:id="rId4"/>
            </p:custDataLst>
          </p:nvPr>
        </p:nvCxnSpPr>
        <p:spPr>
          <a:xfrm>
            <a:off x="1391012" y="1841269"/>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1192133-21D4-4121-96AC-52B255C78EDD}"/>
              </a:ext>
            </a:extLst>
          </p:cNvPr>
          <p:cNvCxnSpPr>
            <a:cxnSpLocks/>
          </p:cNvCxnSpPr>
          <p:nvPr>
            <p:custDataLst>
              <p:tags r:id="rId5"/>
            </p:custDataLst>
          </p:nvPr>
        </p:nvCxnSpPr>
        <p:spPr>
          <a:xfrm>
            <a:off x="1860912" y="1879369"/>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avec flèche 39">
            <a:extLst>
              <a:ext uri="{FF2B5EF4-FFF2-40B4-BE49-F238E27FC236}">
                <a16:creationId xmlns:a16="http://schemas.microsoft.com/office/drawing/2014/main" id="{06F39D8F-38CB-4CF7-8244-9677D8A9A515}"/>
              </a:ext>
            </a:extLst>
          </p:cNvPr>
          <p:cNvCxnSpPr>
            <a:cxnSpLocks/>
          </p:cNvCxnSpPr>
          <p:nvPr>
            <p:custDataLst>
              <p:tags r:id="rId6"/>
            </p:custDataLst>
          </p:nvPr>
        </p:nvCxnSpPr>
        <p:spPr bwMode="auto">
          <a:xfrm flipV="1">
            <a:off x="2411157" y="1908049"/>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41" name="Connecteur droit avec flèche 40">
            <a:extLst>
              <a:ext uri="{FF2B5EF4-FFF2-40B4-BE49-F238E27FC236}">
                <a16:creationId xmlns:a16="http://schemas.microsoft.com/office/drawing/2014/main" id="{E60379C4-86F9-420A-887A-A0550A1B70F2}"/>
              </a:ext>
            </a:extLst>
          </p:cNvPr>
          <p:cNvCxnSpPr>
            <a:cxnSpLocks/>
            <a:endCxn id="43" idx="1"/>
          </p:cNvCxnSpPr>
          <p:nvPr>
            <p:custDataLst>
              <p:tags r:id="rId7"/>
            </p:custDataLst>
          </p:nvPr>
        </p:nvCxnSpPr>
        <p:spPr bwMode="auto">
          <a:xfrm flipV="1">
            <a:off x="2280522" y="4973869"/>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2" name="ZoneTexte 41">
            <a:extLst>
              <a:ext uri="{FF2B5EF4-FFF2-40B4-BE49-F238E27FC236}">
                <a16:creationId xmlns:a16="http://schemas.microsoft.com/office/drawing/2014/main" id="{9DA37725-D5FB-40C6-9186-5773D212BE25}"/>
              </a:ext>
            </a:extLst>
          </p:cNvPr>
          <p:cNvSpPr txBox="1"/>
          <p:nvPr>
            <p:custDataLst>
              <p:tags r:id="rId8"/>
            </p:custDataLst>
          </p:nvPr>
        </p:nvSpPr>
        <p:spPr>
          <a:xfrm>
            <a:off x="2510067" y="1879369"/>
            <a:ext cx="268867" cy="400110"/>
          </a:xfrm>
          <a:prstGeom prst="rect">
            <a:avLst/>
          </a:prstGeom>
          <a:noFill/>
        </p:spPr>
        <p:txBody>
          <a:bodyPr wrap="square" rtlCol="0">
            <a:spAutoFit/>
          </a:bodyPr>
          <a:lstStyle/>
          <a:p>
            <a:r>
              <a:rPr lang="fr-FR" sz="2000" b="1" dirty="0"/>
              <a:t>X</a:t>
            </a:r>
          </a:p>
        </p:txBody>
      </p:sp>
      <p:sp>
        <p:nvSpPr>
          <p:cNvPr id="43" name="ZoneTexte 42">
            <a:extLst>
              <a:ext uri="{FF2B5EF4-FFF2-40B4-BE49-F238E27FC236}">
                <a16:creationId xmlns:a16="http://schemas.microsoft.com/office/drawing/2014/main" id="{FC270F0D-C771-45D0-BFFF-AEED615E4617}"/>
              </a:ext>
            </a:extLst>
          </p:cNvPr>
          <p:cNvSpPr txBox="1"/>
          <p:nvPr>
            <p:custDataLst>
              <p:tags r:id="rId9"/>
            </p:custDataLst>
          </p:nvPr>
        </p:nvSpPr>
        <p:spPr>
          <a:xfrm>
            <a:off x="5627289" y="4773814"/>
            <a:ext cx="268867" cy="400110"/>
          </a:xfrm>
          <a:prstGeom prst="rect">
            <a:avLst/>
          </a:prstGeom>
          <a:noFill/>
        </p:spPr>
        <p:txBody>
          <a:bodyPr wrap="square" rtlCol="0">
            <a:spAutoFit/>
          </a:bodyPr>
          <a:lstStyle/>
          <a:p>
            <a:r>
              <a:rPr lang="fr-FR" sz="2000" b="1" dirty="0"/>
              <a:t>T</a:t>
            </a:r>
          </a:p>
        </p:txBody>
      </p:sp>
      <p:sp>
        <p:nvSpPr>
          <p:cNvPr id="44" name="Forme libre : forme 43">
            <a:extLst>
              <a:ext uri="{FF2B5EF4-FFF2-40B4-BE49-F238E27FC236}">
                <a16:creationId xmlns:a16="http://schemas.microsoft.com/office/drawing/2014/main" id="{F11A246A-41A5-424B-83F6-1DDA357B8859}"/>
              </a:ext>
            </a:extLst>
          </p:cNvPr>
          <p:cNvSpPr/>
          <p:nvPr>
            <p:custDataLst>
              <p:tags r:id="rId10"/>
            </p:custDataLst>
          </p:nvPr>
        </p:nvSpPr>
        <p:spPr>
          <a:xfrm>
            <a:off x="2585184" y="2112059"/>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8DA60DB6-6805-4C6D-A0F1-EB5DB9BD7C3D}"/>
              </a:ext>
            </a:extLst>
          </p:cNvPr>
          <p:cNvSpPr/>
          <p:nvPr>
            <p:custDataLst>
              <p:tags r:id="rId11"/>
            </p:custDataLst>
          </p:nvPr>
        </p:nvSpPr>
        <p:spPr>
          <a:xfrm>
            <a:off x="3877836" y="2289859"/>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46" name="Connecteur droit 45">
            <a:extLst>
              <a:ext uri="{FF2B5EF4-FFF2-40B4-BE49-F238E27FC236}">
                <a16:creationId xmlns:a16="http://schemas.microsoft.com/office/drawing/2014/main" id="{8F6F67E8-7178-4B20-80CA-F08583A0F245}"/>
              </a:ext>
            </a:extLst>
          </p:cNvPr>
          <p:cNvCxnSpPr>
            <a:cxnSpLocks/>
          </p:cNvCxnSpPr>
          <p:nvPr>
            <p:custDataLst>
              <p:tags r:id="rId12"/>
            </p:custDataLst>
          </p:nvPr>
        </p:nvCxnSpPr>
        <p:spPr>
          <a:xfrm flipV="1">
            <a:off x="2411670" y="4232959"/>
            <a:ext cx="2507566" cy="16405"/>
          </a:xfrm>
          <a:prstGeom prst="line">
            <a:avLst/>
          </a:prstGeom>
          <a:ln w="28575">
            <a:solidFill>
              <a:schemeClr val="tx2">
                <a:lumMod val="60000"/>
                <a:lumOff val="4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eur droit 47">
            <a:extLst>
              <a:ext uri="{FF2B5EF4-FFF2-40B4-BE49-F238E27FC236}">
                <a16:creationId xmlns:a16="http://schemas.microsoft.com/office/drawing/2014/main" id="{45B3D061-FDB4-475D-9CD9-E5C2FA61ABC3}"/>
              </a:ext>
            </a:extLst>
          </p:cNvPr>
          <p:cNvCxnSpPr>
            <a:cxnSpLocks/>
            <a:stCxn id="44" idx="24"/>
          </p:cNvCxnSpPr>
          <p:nvPr>
            <p:custDataLst>
              <p:tags r:id="rId13"/>
            </p:custDataLst>
          </p:nvPr>
        </p:nvCxnSpPr>
        <p:spPr>
          <a:xfrm flipH="1">
            <a:off x="4216249" y="3343959"/>
            <a:ext cx="19935" cy="1634012"/>
          </a:xfrm>
          <a:prstGeom prst="line">
            <a:avLst/>
          </a:prstGeom>
          <a:ln w="28575">
            <a:solidFill>
              <a:schemeClr val="accent3"/>
            </a:solidFill>
            <a:prstDash val="dash"/>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237731FF-3D36-4F33-9011-F4C60F130AFC}"/>
              </a:ext>
            </a:extLst>
          </p:cNvPr>
          <p:cNvCxnSpPr>
            <a:cxnSpLocks/>
          </p:cNvCxnSpPr>
          <p:nvPr>
            <p:custDataLst>
              <p:tags r:id="rId14"/>
            </p:custDataLst>
          </p:nvPr>
        </p:nvCxnSpPr>
        <p:spPr>
          <a:xfrm flipV="1">
            <a:off x="2906049" y="3775753"/>
            <a:ext cx="229084" cy="473611"/>
          </a:xfrm>
          <a:prstGeom prst="straightConnector1">
            <a:avLst/>
          </a:prstGeom>
          <a:ln w="76200">
            <a:solidFill>
              <a:schemeClr val="tx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50" name="Connecteur droit avec flèche 49">
            <a:extLst>
              <a:ext uri="{FF2B5EF4-FFF2-40B4-BE49-F238E27FC236}">
                <a16:creationId xmlns:a16="http://schemas.microsoft.com/office/drawing/2014/main" id="{6ED9525C-67C5-4277-BF25-C59566657DB6}"/>
              </a:ext>
            </a:extLst>
          </p:cNvPr>
          <p:cNvCxnSpPr>
            <a:cxnSpLocks/>
            <a:endCxn id="44" idx="29"/>
          </p:cNvCxnSpPr>
          <p:nvPr>
            <p:custDataLst>
              <p:tags r:id="rId15"/>
            </p:custDataLst>
          </p:nvPr>
        </p:nvCxnSpPr>
        <p:spPr>
          <a:xfrm flipV="1">
            <a:off x="4247216" y="2950259"/>
            <a:ext cx="344568" cy="393702"/>
          </a:xfrm>
          <a:prstGeom prst="straightConnector1">
            <a:avLst/>
          </a:prstGeom>
          <a:ln w="76200">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52" name="Connecteur droit avec flèche 51">
            <a:extLst>
              <a:ext uri="{FF2B5EF4-FFF2-40B4-BE49-F238E27FC236}">
                <a16:creationId xmlns:a16="http://schemas.microsoft.com/office/drawing/2014/main" id="{04A5DAE4-3B9E-437E-9EEC-21D6355EB954}"/>
              </a:ext>
            </a:extLst>
          </p:cNvPr>
          <p:cNvCxnSpPr>
            <a:cxnSpLocks/>
            <a:stCxn id="45" idx="19"/>
          </p:cNvCxnSpPr>
          <p:nvPr>
            <p:custDataLst>
              <p:tags r:id="rId16"/>
            </p:custDataLst>
          </p:nvPr>
        </p:nvCxnSpPr>
        <p:spPr>
          <a:xfrm flipV="1">
            <a:off x="5008136" y="3856761"/>
            <a:ext cx="359964" cy="350798"/>
          </a:xfrm>
          <a:prstGeom prst="straightConnector1">
            <a:avLst/>
          </a:prstGeom>
          <a:ln w="76200">
            <a:solidFill>
              <a:schemeClr val="tx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53" name="Connecteur droit avec flèche 52">
            <a:extLst>
              <a:ext uri="{FF2B5EF4-FFF2-40B4-BE49-F238E27FC236}">
                <a16:creationId xmlns:a16="http://schemas.microsoft.com/office/drawing/2014/main" id="{66E19FCA-27DD-43F7-81D3-3690FA1DE1F2}"/>
              </a:ext>
            </a:extLst>
          </p:cNvPr>
          <p:cNvCxnSpPr>
            <a:cxnSpLocks/>
            <a:endCxn id="45" idx="13"/>
          </p:cNvCxnSpPr>
          <p:nvPr>
            <p:custDataLst>
              <p:tags r:id="rId17"/>
            </p:custDataLst>
          </p:nvPr>
        </p:nvCxnSpPr>
        <p:spPr>
          <a:xfrm flipV="1">
            <a:off x="4249264" y="4385359"/>
            <a:ext cx="454072" cy="109202"/>
          </a:xfrm>
          <a:prstGeom prst="straightConnector1">
            <a:avLst/>
          </a:prstGeom>
          <a:ln w="76200">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54" name="ZoneTexte 53">
            <a:extLst>
              <a:ext uri="{FF2B5EF4-FFF2-40B4-BE49-F238E27FC236}">
                <a16:creationId xmlns:a16="http://schemas.microsoft.com/office/drawing/2014/main" id="{8EBD08CA-A40F-4986-BC49-12575C554577}"/>
              </a:ext>
            </a:extLst>
          </p:cNvPr>
          <p:cNvSpPr txBox="1"/>
          <p:nvPr>
            <p:custDataLst>
              <p:tags r:id="rId18"/>
            </p:custDataLst>
          </p:nvPr>
        </p:nvSpPr>
        <p:spPr>
          <a:xfrm>
            <a:off x="4053997" y="5061110"/>
            <a:ext cx="585160" cy="400110"/>
          </a:xfrm>
          <a:prstGeom prst="rect">
            <a:avLst/>
          </a:prstGeom>
          <a:noFill/>
        </p:spPr>
        <p:txBody>
          <a:bodyPr wrap="square" rtlCol="0">
            <a:spAutoFit/>
          </a:bodyPr>
          <a:lstStyle/>
          <a:p>
            <a:r>
              <a:rPr lang="fr-FR" sz="2000" dirty="0"/>
              <a:t>T1</a:t>
            </a:r>
          </a:p>
        </p:txBody>
      </p:sp>
      <p:sp>
        <p:nvSpPr>
          <p:cNvPr id="55" name="ZoneTexte 54">
            <a:extLst>
              <a:ext uri="{FF2B5EF4-FFF2-40B4-BE49-F238E27FC236}">
                <a16:creationId xmlns:a16="http://schemas.microsoft.com/office/drawing/2014/main" id="{DA265270-E6D7-4DC2-A44E-AFA382650287}"/>
              </a:ext>
            </a:extLst>
          </p:cNvPr>
          <p:cNvSpPr txBox="1"/>
          <p:nvPr>
            <p:custDataLst>
              <p:tags r:id="rId19"/>
            </p:custDataLst>
          </p:nvPr>
        </p:nvSpPr>
        <p:spPr>
          <a:xfrm>
            <a:off x="1886341" y="4012558"/>
            <a:ext cx="585160" cy="400110"/>
          </a:xfrm>
          <a:prstGeom prst="rect">
            <a:avLst/>
          </a:prstGeom>
          <a:noFill/>
        </p:spPr>
        <p:txBody>
          <a:bodyPr wrap="square" rtlCol="0">
            <a:spAutoFit/>
          </a:bodyPr>
          <a:lstStyle/>
          <a:p>
            <a:r>
              <a:rPr lang="fr-FR" sz="2000" dirty="0"/>
              <a:t>X1</a:t>
            </a:r>
          </a:p>
        </p:txBody>
      </p:sp>
      <p:sp>
        <p:nvSpPr>
          <p:cNvPr id="7" name="Rectangle 6">
            <a:extLst>
              <a:ext uri="{FF2B5EF4-FFF2-40B4-BE49-F238E27FC236}">
                <a16:creationId xmlns:a16="http://schemas.microsoft.com/office/drawing/2014/main" id="{50F6BFEF-F854-4E32-B2D4-0092960C2B13}"/>
              </a:ext>
            </a:extLst>
          </p:cNvPr>
          <p:cNvSpPr/>
          <p:nvPr>
            <p:custDataLst>
              <p:tags r:id="rId20"/>
            </p:custDataLst>
          </p:nvPr>
        </p:nvSpPr>
        <p:spPr>
          <a:xfrm>
            <a:off x="5804273" y="1425164"/>
            <a:ext cx="2969916" cy="830997"/>
          </a:xfrm>
          <a:prstGeom prst="rect">
            <a:avLst/>
          </a:prstGeom>
        </p:spPr>
        <p:txBody>
          <a:bodyPr wrap="none">
            <a:spAutoFit/>
          </a:bodyPr>
          <a:lstStyle/>
          <a:p>
            <a:pPr lvl="0" defTabSz="914400">
              <a:defRPr/>
            </a:pPr>
            <a:r>
              <a:rPr lang="fr-FR" sz="2400" dirty="0"/>
              <a:t>Vitesse temporelle ?</a:t>
            </a:r>
          </a:p>
          <a:p>
            <a:pPr lvl="0" defTabSz="914400">
              <a:defRPr/>
            </a:pPr>
            <a:r>
              <a:rPr lang="fr-FR" sz="2400" dirty="0"/>
              <a:t>Vitesse spatiale ?</a:t>
            </a:r>
          </a:p>
        </p:txBody>
      </p:sp>
    </p:spTree>
    <p:extLst>
      <p:ext uri="{BB962C8B-B14F-4D97-AF65-F5344CB8AC3E}">
        <p14:creationId xmlns:p14="http://schemas.microsoft.com/office/powerpoint/2010/main" val="4127099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6C7B092-7F68-4E64-9290-1FFFCDEA112E}"/>
                  </a:ext>
                </a:extLst>
              </p:cNvPr>
              <p:cNvSpPr/>
              <p:nvPr>
                <p:custDataLst>
                  <p:tags r:id="rId2"/>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22" name="Rectangle 21">
                <a:extLst>
                  <a:ext uri="{FF2B5EF4-FFF2-40B4-BE49-F238E27FC236}">
                    <a16:creationId xmlns:a16="http://schemas.microsoft.com/office/drawing/2014/main" id="{26C7B092-7F68-4E64-9290-1FFFCDEA112E}"/>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7"/>
                <a:stretch>
                  <a:fillRect/>
                </a:stretch>
              </a:blipFill>
              <a:ln w="38100"/>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D13D660-0D30-4875-BB51-A400A4252C17}"/>
                  </a:ext>
                </a:extLst>
              </p:cNvPr>
              <p:cNvSpPr/>
              <p:nvPr>
                <p:custDataLst>
                  <p:tags r:id="rId3"/>
                </p:custDataLst>
              </p:nvPr>
            </p:nvSpPr>
            <p:spPr>
              <a:xfrm>
                <a:off x="363070" y="2856622"/>
                <a:ext cx="8780930" cy="3808287"/>
              </a:xfrm>
              <a:prstGeom prst="rect">
                <a:avLst/>
              </a:prstGeom>
            </p:spPr>
            <p:txBody>
              <a:bodyPr wrap="square">
                <a:spAutoFit/>
              </a:bodyPr>
              <a:lstStyle/>
              <a:p>
                <a:r>
                  <a:rPr lang="fr-FR" sz="2000" dirty="0"/>
                  <a:t>On a donc, pour chaque sous-flot, l’équation  reliant le débit à la concentration et à la vitesse :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r>
                      <a:rPr lang="fr-FR" sz="200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oMath>
                </a14:m>
                <a:endParaRPr lang="fr-FR" sz="2000" dirty="0"/>
              </a:p>
              <a:p>
                <a:r>
                  <a:rPr lang="fr-FR" sz="2000" dirty="0"/>
                  <a:t>Le débit total et la concentration peuvent donc s’écrire : </a:t>
                </a:r>
              </a:p>
              <a:p>
                <a:pPr algn="ctr"/>
                <a14:m>
                  <m:oMath xmlns:m="http://schemas.openxmlformats.org/officeDocument/2006/math">
                    <m:r>
                      <a:rPr lang="fr-FR" sz="2000" b="0" i="1" smtClean="0">
                        <a:latin typeface="Cambria Math" panose="02040503050406030204" pitchFamily="18" charset="0"/>
                      </a:rPr>
                      <m:t>𝑄</m:t>
                    </m:r>
                    <m:r>
                      <a:rPr lang="fr-FR" sz="2000" b="0" i="1" smtClean="0">
                        <a:latin typeface="Cambria Math" panose="02040503050406030204" pitchFamily="18" charset="0"/>
                      </a:rPr>
                      <m:t>=</m:t>
                    </m:r>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e>
                    </m:nary>
                  </m:oMath>
                </a14:m>
                <a:r>
                  <a:rPr lang="fr-FR" sz="2000" dirty="0"/>
                  <a:t> et </a:t>
                </a:r>
                <a14:m>
                  <m:oMath xmlns:m="http://schemas.openxmlformats.org/officeDocument/2006/math">
                    <m:r>
                      <m:rPr>
                        <m:sty m:val="p"/>
                      </m:rPr>
                      <a:rPr lang="fr-FR" sz="2000" b="0" i="0" smtClean="0">
                        <a:latin typeface="Cambria Math" panose="02040503050406030204" pitchFamily="18" charset="0"/>
                      </a:rPr>
                      <m:t>K</m:t>
                    </m:r>
                    <m:r>
                      <a:rPr lang="fr-FR" sz="2000" i="1">
                        <a:latin typeface="Cambria Math" panose="02040503050406030204" pitchFamily="18" charset="0"/>
                      </a:rPr>
                      <m:t>=</m:t>
                    </m:r>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a:latin typeface="Cambria Math" panose="02040503050406030204" pitchFamily="18" charset="0"/>
                              </a:rPr>
                            </m:ctrlPr>
                          </m:sSubPr>
                          <m:e>
                            <m:r>
                              <a:rPr lang="fr-FR" sz="2000" b="0" i="1" smtClean="0">
                                <a:latin typeface="Cambria Math" panose="02040503050406030204" pitchFamily="18" charset="0"/>
                              </a:rPr>
                              <m:t>𝑘</m:t>
                            </m:r>
                          </m:e>
                          <m:sub>
                            <m:r>
                              <a:rPr lang="fr-FR" sz="2000" i="1">
                                <a:latin typeface="Cambria Math" panose="02040503050406030204" pitchFamily="18" charset="0"/>
                              </a:rPr>
                              <m:t>𝑗</m:t>
                            </m:r>
                          </m:sub>
                        </m:sSub>
                      </m:e>
                    </m:nary>
                  </m:oMath>
                </a14:m>
                <a:endParaRPr lang="fr-FR" sz="2000" dirty="0"/>
              </a:p>
              <a:p>
                <a:r>
                  <a:rPr lang="fr-FR" sz="2000" dirty="0"/>
                  <a:t>Si on note le nombre </a:t>
                </a:r>
                <a14:m>
                  <m:oMath xmlns:m="http://schemas.openxmlformats.org/officeDocument/2006/math">
                    <m:sSub>
                      <m:sSubPr>
                        <m:ctrlPr>
                          <a:rPr lang="fr-FR" sz="2000" i="1">
                            <a:latin typeface="Cambria Math" panose="02040503050406030204" pitchFamily="18" charset="0"/>
                          </a:rPr>
                        </m:ctrlPr>
                      </m:sSubPr>
                      <m:e>
                        <m:r>
                          <a:rPr lang="fr-FR" sz="2000" b="0" i="1" smtClean="0">
                            <a:latin typeface="Cambria Math" panose="02040503050406030204" pitchFamily="18" charset="0"/>
                          </a:rPr>
                          <m:t>𝑎</m:t>
                        </m:r>
                      </m:e>
                      <m:sub>
                        <m:r>
                          <a:rPr lang="fr-FR" sz="2000" i="1">
                            <a:latin typeface="Cambria Math" panose="02040503050406030204" pitchFamily="18" charset="0"/>
                          </a:rPr>
                          <m:t>𝑗</m:t>
                        </m:r>
                      </m:sub>
                    </m:sSub>
                  </m:oMath>
                </a14:m>
                <a:r>
                  <a:rPr lang="fr-FR" sz="2000" dirty="0"/>
                  <a:t> de véhicules du flot iso-</a:t>
                </a:r>
                <a:r>
                  <a:rPr lang="fr-FR" sz="2000" dirty="0" err="1"/>
                  <a:t>vélocique</a:t>
                </a:r>
                <a:r>
                  <a:rPr lang="fr-FR" sz="2000" dirty="0"/>
                  <a:t> présents dans une longueur de chaussée arbitraire </a:t>
                </a:r>
                <a14:m>
                  <m:oMath xmlns:m="http://schemas.openxmlformats.org/officeDocument/2006/math">
                    <m:r>
                      <a:rPr lang="fr-FR" sz="200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𝑥</m:t>
                    </m:r>
                  </m:oMath>
                </a14:m>
                <a:r>
                  <a:rPr lang="fr-FR" sz="2000" dirty="0"/>
                  <a:t>, on a </a:t>
                </a:r>
                <a14:m>
                  <m:oMath xmlns:m="http://schemas.openxmlformats.org/officeDocument/2006/math">
                    <m:sSub>
                      <m:sSubPr>
                        <m:ctrlPr>
                          <a:rPr lang="fr-FR" sz="2000" i="1">
                            <a:latin typeface="Cambria Math" panose="02040503050406030204" pitchFamily="18" charset="0"/>
                          </a:rPr>
                        </m:ctrlPr>
                      </m:sSubPr>
                      <m:e>
                        <m:r>
                          <a:rPr lang="fr-FR" sz="2000" b="0" i="1" smtClean="0">
                            <a:latin typeface="Cambria Math" panose="02040503050406030204" pitchFamily="18" charset="0"/>
                          </a:rPr>
                          <m:t>𝑎</m:t>
                        </m:r>
                      </m:e>
                      <m:sub>
                        <m:r>
                          <a:rPr lang="fr-FR" sz="2000" i="1">
                            <a:latin typeface="Cambria Math" panose="02040503050406030204" pitchFamily="18" charset="0"/>
                          </a:rPr>
                          <m:t>𝑗</m:t>
                        </m:r>
                      </m:sub>
                    </m:sSub>
                    <m:r>
                      <a:rPr lang="fr-FR" sz="2000" b="0" i="1" smtClean="0">
                        <a:latin typeface="Cambria Math" panose="02040503050406030204" pitchFamily="18" charset="0"/>
                      </a:rPr>
                      <m:t>=</m:t>
                    </m:r>
                    <m:sSub>
                      <m:sSubPr>
                        <m:ctrlPr>
                          <a:rPr lang="fr-FR" sz="2000" i="1">
                            <a:latin typeface="Cambria Math" panose="02040503050406030204" pitchFamily="18" charset="0"/>
                          </a:rPr>
                        </m:ctrlPr>
                      </m:sSubPr>
                      <m:e>
                        <m:r>
                          <a:rPr lang="fr-FR" sz="2000" b="0" i="1" smtClean="0">
                            <a:latin typeface="Cambria Math" panose="02040503050406030204" pitchFamily="18" charset="0"/>
                          </a:rPr>
                          <m:t>𝑘</m:t>
                        </m:r>
                      </m:e>
                      <m:sub>
                        <m:r>
                          <a:rPr lang="fr-FR" sz="2000" i="1">
                            <a:latin typeface="Cambria Math" panose="02040503050406030204" pitchFamily="18" charset="0"/>
                          </a:rPr>
                          <m:t>𝑗</m:t>
                        </m:r>
                      </m:sub>
                    </m:sSub>
                  </m:oMath>
                </a14:m>
                <a:r>
                  <a:rPr lang="fr-FR" sz="2000" dirty="0">
                    <a:ea typeface="Cambria Math" panose="02040503050406030204" pitchFamily="18" charset="0"/>
                  </a:rPr>
                  <a:t> </a:t>
                </a:r>
                <a14:m>
                  <m:oMath xmlns:m="http://schemas.openxmlformats.org/officeDocument/2006/math">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oMath>
                </a14:m>
                <a:endParaRPr lang="fr-FR" sz="2000" dirty="0">
                  <a:latin typeface="Times New Roman" panose="02020603050405020304" pitchFamily="18" charset="0"/>
                </a:endParaRPr>
              </a:p>
              <a:p>
                <a:r>
                  <a:rPr lang="fr-FR" sz="2000" dirty="0"/>
                  <a:t>Or, la vitesse moyenne spatiale arithmétique s’écrit pour l’ensemble de ces flots iso-</a:t>
                </a:r>
                <a:r>
                  <a:rPr lang="fr-FR" sz="2000" dirty="0" err="1"/>
                  <a:t>vélociques</a:t>
                </a:r>
                <a:r>
                  <a:rPr lang="fr-FR" sz="2000" dirty="0"/>
                  <a:t> :</a:t>
                </a:r>
              </a:p>
              <a:p>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𝑉</m:t>
                        </m:r>
                      </m:e>
                      <m:sub>
                        <m:r>
                          <a:rPr lang="fr-FR" sz="2000" i="1">
                            <a:latin typeface="Cambria Math" panose="02040503050406030204" pitchFamily="18" charset="0"/>
                          </a:rPr>
                          <m:t>𝑆</m:t>
                        </m:r>
                      </m:sub>
                    </m:sSub>
                    <m:r>
                      <a:rPr lang="fr-FR" sz="2000" i="1">
                        <a:latin typeface="Cambria Math" panose="02040503050406030204" pitchFamily="18" charset="0"/>
                      </a:rPr>
                      <m:t>=</m:t>
                    </m:r>
                    <m:f>
                      <m:fPr>
                        <m:ctrlPr>
                          <a:rPr lang="fr-FR" sz="2000" i="1" smtClean="0">
                            <a:latin typeface="Cambria Math" panose="02040503050406030204" pitchFamily="18" charset="0"/>
                          </a:rPr>
                        </m:ctrlPr>
                      </m:fPr>
                      <m:num>
                        <m:r>
                          <a:rPr lang="fr-FR" sz="2000" b="0" i="1" smtClean="0">
                            <a:latin typeface="Cambria Math" panose="02040503050406030204" pitchFamily="18" charset="0"/>
                          </a:rPr>
                          <m:t>1</m:t>
                        </m:r>
                      </m:num>
                      <m:den>
                        <m:nary>
                          <m:naryPr>
                            <m:chr m:val="∑"/>
                            <m:limLoc m:val="subSup"/>
                            <m:ctrlPr>
                              <a:rPr lang="fr-FR" sz="2000" i="1" smtClean="0">
                                <a:latin typeface="Cambria Math" panose="02040503050406030204" pitchFamily="18" charset="0"/>
                              </a:rPr>
                            </m:ctrlPr>
                          </m:naryPr>
                          <m:sub>
                            <m:r>
                              <m:rPr>
                                <m:brk m:alnAt="25"/>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𝑎</m:t>
                                </m:r>
                              </m:e>
                              <m:sub>
                                <m:r>
                                  <a:rPr lang="fr-FR" sz="2000" b="0" i="1" smtClean="0">
                                    <a:latin typeface="Cambria Math" panose="02040503050406030204" pitchFamily="18" charset="0"/>
                                  </a:rPr>
                                  <m:t>𝑗</m:t>
                                </m:r>
                              </m:sub>
                            </m:sSub>
                          </m:e>
                        </m:nary>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𝑎</m:t>
                            </m:r>
                          </m:e>
                          <m:sub>
                            <m:r>
                              <a:rPr lang="fr-FR" sz="2000" b="0" i="1" smtClean="0">
                                <a:latin typeface="Cambria Math" panose="02040503050406030204" pitchFamily="18" charset="0"/>
                              </a:rPr>
                              <m:t>𝑗</m:t>
                            </m:r>
                          </m:sub>
                        </m:sSub>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𝑣</m:t>
                            </m:r>
                          </m:e>
                          <m:sub>
                            <m:r>
                              <a:rPr lang="fr-FR" sz="2000" b="0" i="1" smtClean="0">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b="0" i="1" smtClean="0">
                            <a:latin typeface="Cambria Math" panose="02040503050406030204" pitchFamily="18" charset="0"/>
                          </a:rPr>
                          <m:t>𝐾</m:t>
                        </m:r>
                        <m:r>
                          <a:rPr lang="fr-FR" sz="2000" b="0" i="1" smtClean="0">
                            <a:latin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m:t>
                            </m:r>
                            <m:r>
                              <a:rPr lang="fr-FR" sz="2000" b="0" i="1" smtClean="0">
                                <a:latin typeface="Cambria Math" panose="02040503050406030204" pitchFamily="18" charset="0"/>
                              </a:rPr>
                              <m:t>𝑘</m:t>
                            </m:r>
                          </m:e>
                          <m:sub>
                            <m:r>
                              <a:rPr lang="fr-FR" sz="2000" b="0" i="1" smtClean="0">
                                <a:latin typeface="Cambria Math" panose="02040503050406030204" pitchFamily="18" charset="0"/>
                              </a:rPr>
                              <m:t>𝑗</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a:rPr lang="fr-FR" sz="2000" b="0" i="1" dirty="0" smtClean="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e>
                    </m:nary>
                  </m:oMath>
                </a14:m>
                <a:r>
                  <a:rPr lang="fr-FR" sz="2000" dirty="0"/>
                  <a:t>=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𝑞</m:t>
                            </m:r>
                          </m:e>
                          <m:sub>
                            <m:r>
                              <a:rPr lang="fr-FR" sz="2000" i="1">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b="0" i="1" smtClean="0">
                            <a:latin typeface="Cambria Math" panose="02040503050406030204" pitchFamily="18" charset="0"/>
                          </a:rPr>
                          <m:t>𝑄</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r>
                      <a:rPr lang="fr-FR" sz="2000" b="0" i="1" dirty="0" smtClean="0">
                        <a:latin typeface="Cambria Math" panose="02040503050406030204" pitchFamily="18" charset="0"/>
                      </a:rPr>
                      <m:t>=</m:t>
                    </m:r>
                    <m:r>
                      <a:rPr lang="fr-FR" sz="2000" b="0" i="1" dirty="0" smtClean="0">
                        <a:latin typeface="Cambria Math" panose="02040503050406030204" pitchFamily="18" charset="0"/>
                      </a:rPr>
                      <m:t>𝑈</m:t>
                    </m:r>
                  </m:oMath>
                </a14:m>
                <a:endParaRPr lang="fr-FR" sz="2000" dirty="0"/>
              </a:p>
              <a:p>
                <a:endParaRPr lang="fr-FR" sz="2000" dirty="0"/>
              </a:p>
              <a:p>
                <a:endParaRPr lang="fr-FR" sz="2000" dirty="0"/>
              </a:p>
            </p:txBody>
          </p:sp>
        </mc:Choice>
        <mc:Fallback xmlns="">
          <p:sp>
            <p:nvSpPr>
              <p:cNvPr id="2" name="Rectangle 1">
                <a:extLst>
                  <a:ext uri="{FF2B5EF4-FFF2-40B4-BE49-F238E27FC236}">
                    <a16:creationId xmlns:a16="http://schemas.microsoft.com/office/drawing/2014/main" id="{5D13D660-0D30-4875-BB51-A400A4252C17}"/>
                  </a:ext>
                </a:extLst>
              </p:cNvPr>
              <p:cNvSpPr>
                <a:spLocks noRot="1" noChangeAspect="1" noMove="1" noResize="1" noEditPoints="1" noAdjustHandles="1" noChangeArrowheads="1" noChangeShapeType="1" noTextEdit="1"/>
              </p:cNvSpPr>
              <p:nvPr/>
            </p:nvSpPr>
            <p:spPr>
              <a:xfrm>
                <a:off x="363070" y="2856622"/>
                <a:ext cx="8780930" cy="3808287"/>
              </a:xfrm>
              <a:prstGeom prst="rect">
                <a:avLst/>
              </a:prstGeom>
              <a:blipFill>
                <a:blip r:embed="rId8"/>
                <a:stretch>
                  <a:fillRect l="-764" t="-801" r="-14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1DFACFD-8E54-474C-83B8-2ABAE6C47017}"/>
                  </a:ext>
                </a:extLst>
              </p:cNvPr>
              <p:cNvSpPr/>
              <p:nvPr>
                <p:custDataLst>
                  <p:tags r:id="rId4"/>
                </p:custDataLst>
              </p:nvPr>
            </p:nvSpPr>
            <p:spPr>
              <a:xfrm>
                <a:off x="410136" y="1182754"/>
                <a:ext cx="6111688" cy="1680588"/>
              </a:xfrm>
              <a:prstGeom prst="rect">
                <a:avLst/>
              </a:prstGeom>
            </p:spPr>
            <p:txBody>
              <a:bodyPr wrap="square">
                <a:spAutoFit/>
              </a:bodyPr>
              <a:lstStyle/>
              <a:p>
                <a:r>
                  <a:rPr lang="fr-FR" sz="2000" dirty="0"/>
                  <a:t>On divise l’ensemble d’un flot caractérisé par une concentration K et un débit Q en n classes de flots « iso-</a:t>
                </a:r>
                <a:r>
                  <a:rPr lang="fr-FR" sz="2000" dirty="0" err="1"/>
                  <a:t>vélociques</a:t>
                </a:r>
                <a:r>
                  <a:rPr lang="fr-FR" sz="2000" dirty="0"/>
                  <a:t> ».</a:t>
                </a:r>
              </a:p>
              <a:p>
                <a:r>
                  <a:rPr lang="fr-FR" sz="2000" dirty="0"/>
                  <a:t>On note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oMath>
                </a14:m>
                <a:r>
                  <a:rPr lang="fr-FR" sz="2000" dirty="0"/>
                  <a:t> et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r>
                      <a:rPr lang="fr-FR" sz="2000" i="1">
                        <a:latin typeface="Cambria Math" panose="02040503050406030204" pitchFamily="18" charset="0"/>
                      </a:rPr>
                      <m:t> </m:t>
                    </m:r>
                  </m:oMath>
                </a14:m>
                <a:r>
                  <a:rPr lang="fr-FR" sz="2000" dirty="0"/>
                  <a:t>le débit et la concentration du  sous-flot iso-</a:t>
                </a:r>
                <a:r>
                  <a:rPr lang="fr-FR" sz="2000" dirty="0" err="1"/>
                  <a:t>vélocique</a:t>
                </a:r>
                <a:r>
                  <a:rPr lang="fr-FR" sz="2000" dirty="0"/>
                  <a:t> qui s’écoule à la vitesse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r>
                      <a:rPr lang="fr-FR" sz="2000" i="1">
                        <a:latin typeface="Cambria Math" panose="02040503050406030204" pitchFamily="18" charset="0"/>
                      </a:rPr>
                      <m:t> </m:t>
                    </m:r>
                  </m:oMath>
                </a14:m>
                <a:r>
                  <a:rPr lang="fr-FR" sz="2000" dirty="0"/>
                  <a:t>. </a:t>
                </a:r>
              </a:p>
            </p:txBody>
          </p:sp>
        </mc:Choice>
        <mc:Fallback xmlns="">
          <p:sp>
            <p:nvSpPr>
              <p:cNvPr id="3" name="Rectangle 2">
                <a:extLst>
                  <a:ext uri="{FF2B5EF4-FFF2-40B4-BE49-F238E27FC236}">
                    <a16:creationId xmlns:a16="http://schemas.microsoft.com/office/drawing/2014/main" id="{B1DFACFD-8E54-474C-83B8-2ABAE6C47017}"/>
                  </a:ext>
                </a:extLst>
              </p:cNvPr>
              <p:cNvSpPr>
                <a:spLocks noRot="1" noChangeAspect="1" noMove="1" noResize="1" noEditPoints="1" noAdjustHandles="1" noChangeArrowheads="1" noChangeShapeType="1" noTextEdit="1"/>
              </p:cNvSpPr>
              <p:nvPr/>
            </p:nvSpPr>
            <p:spPr>
              <a:xfrm>
                <a:off x="410136" y="1182754"/>
                <a:ext cx="6111688" cy="1680588"/>
              </a:xfrm>
              <a:prstGeom prst="rect">
                <a:avLst/>
              </a:prstGeom>
              <a:blipFill>
                <a:blip r:embed="rId9"/>
                <a:stretch>
                  <a:fillRect l="-997" t="-1449" r="-1097" b="-3986"/>
                </a:stretch>
              </a:blipFill>
            </p:spPr>
            <p:txBody>
              <a:bodyPr/>
              <a:lstStyle/>
              <a:p>
                <a:r>
                  <a:rPr lang="fr-FR">
                    <a:noFill/>
                  </a:rPr>
                  <a:t> </a:t>
                </a:r>
              </a:p>
            </p:txBody>
          </p:sp>
        </mc:Fallback>
      </mc:AlternateContent>
    </p:spTree>
    <p:extLst>
      <p:ext uri="{BB962C8B-B14F-4D97-AF65-F5344CB8AC3E}">
        <p14:creationId xmlns:p14="http://schemas.microsoft.com/office/powerpoint/2010/main" val="288838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C72E-C290-4708-B3CD-585A83A5135D}"/>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57B37306-48F3-4C36-A93A-4836E9EAC6C5}"/>
              </a:ext>
            </a:extLst>
          </p:cNvPr>
          <p:cNvSpPr>
            <a:spLocks noGrp="1"/>
          </p:cNvSpPr>
          <p:nvPr>
            <p:ph idx="1"/>
          </p:nvPr>
        </p:nvSpPr>
        <p:spPr/>
        <p:txBody>
          <a:bodyPr>
            <a:normAutofit fontScale="70000" lnSpcReduction="20000"/>
          </a:bodyPr>
          <a:lstStyle/>
          <a:p>
            <a:pPr marL="10800" indent="0">
              <a:buNone/>
            </a:pPr>
            <a:r>
              <a:rPr lang="fr-FR" dirty="0"/>
              <a:t>Une file de 20 véhicules attend sur une voie en amont d’un feu. Le cycle est de 60 secondes et cette ligne de feu est au vert pendant 20 secondes par cycle.</a:t>
            </a:r>
          </a:p>
          <a:p>
            <a:pPr marL="525150" indent="-514350">
              <a:buFont typeface="+mj-lt"/>
              <a:buAutoNum type="arabicPeriod"/>
            </a:pPr>
            <a:r>
              <a:rPr lang="fr-FR" dirty="0"/>
              <a:t>Quel est le débit moyen pendant un cycle (sachant qu’un véhicule passe toutes les deux secondes lorsque le feu est au vert) ?</a:t>
            </a:r>
          </a:p>
          <a:p>
            <a:pPr marL="525150" indent="-514350">
              <a:buFont typeface="+mj-lt"/>
              <a:buAutoNum type="arabicPeriod"/>
            </a:pPr>
            <a:r>
              <a:rPr lang="fr-FR" dirty="0"/>
              <a:t>Quel sera le temps moyen d’attente du 20e véhicule ?</a:t>
            </a:r>
          </a:p>
          <a:p>
            <a:pPr marL="525150" indent="-514350">
              <a:buFont typeface="+mj-lt"/>
              <a:buAutoNum type="arabicPeriod"/>
            </a:pPr>
            <a:r>
              <a:rPr lang="fr-FR" dirty="0"/>
              <a:t>Si la demande en heure de pointe est constante et vaut 1 500 veh/h, que la file d’attente est vide en début d’heure de pointe, quelle sera sa longueur une heure plus tard ?</a:t>
            </a:r>
          </a:p>
          <a:p>
            <a:pPr marL="525150" indent="-514350">
              <a:buFont typeface="+mj-lt"/>
              <a:buAutoNum type="arabicPeriod"/>
            </a:pPr>
            <a:r>
              <a:rPr lang="fr-FR" dirty="0"/>
              <a:t>Le débit chute alors à 450 </a:t>
            </a:r>
            <a:r>
              <a:rPr lang="fr-FR" i="1" dirty="0"/>
              <a:t>veh/h</a:t>
            </a:r>
            <a:r>
              <a:rPr lang="fr-FR" dirty="0"/>
              <a:t>, combien de temps faudra-t-il pour vider complètement la file d’attente ?</a:t>
            </a:r>
          </a:p>
        </p:txBody>
      </p:sp>
      <p:sp>
        <p:nvSpPr>
          <p:cNvPr id="4" name="Date Placeholder 3">
            <a:extLst>
              <a:ext uri="{FF2B5EF4-FFF2-40B4-BE49-F238E27FC236}">
                <a16:creationId xmlns:a16="http://schemas.microsoft.com/office/drawing/2014/main" id="{E900311B-642C-412D-9567-80B24D8F6509}"/>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Footer Placeholder 4">
            <a:extLst>
              <a:ext uri="{FF2B5EF4-FFF2-40B4-BE49-F238E27FC236}">
                <a16:creationId xmlns:a16="http://schemas.microsoft.com/office/drawing/2014/main" id="{003E4DB2-F274-4153-B9F5-D17548A43485}"/>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D863AECF-6D46-47C7-BD90-B6EFD6B85797}"/>
              </a:ext>
            </a:extLst>
          </p:cNvPr>
          <p:cNvSpPr>
            <a:spLocks noGrp="1"/>
          </p:cNvSpPr>
          <p:nvPr>
            <p:ph type="sldNum" sz="quarter" idx="4"/>
          </p:nvPr>
        </p:nvSpPr>
        <p:spPr/>
        <p:txBody>
          <a:bodyPr/>
          <a:lstStyle/>
          <a:p>
            <a:fld id="{B7E9DC74-4190-F34D-BF37-25F9256C743A}" type="slidenum">
              <a:rPr lang="fr-FR" smtClean="0"/>
              <a:pPr/>
              <a:t>14</a:t>
            </a:fld>
            <a:endParaRPr lang="fr-FR"/>
          </a:p>
        </p:txBody>
      </p:sp>
    </p:spTree>
    <p:extLst>
      <p:ext uri="{BB962C8B-B14F-4D97-AF65-F5344CB8AC3E}">
        <p14:creationId xmlns:p14="http://schemas.microsoft.com/office/powerpoint/2010/main" val="72335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EECF-FE78-44E7-B249-2D79553B1A8C}"/>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9B82FF89-886E-45FB-86AF-10A8A15980B3}"/>
              </a:ext>
            </a:extLst>
          </p:cNvPr>
          <p:cNvSpPr>
            <a:spLocks noGrp="1"/>
          </p:cNvSpPr>
          <p:nvPr>
            <p:ph idx="1"/>
          </p:nvPr>
        </p:nvSpPr>
        <p:spPr/>
        <p:txBody>
          <a:bodyPr/>
          <a:lstStyle/>
          <a:p>
            <a:endParaRPr lang="fr-FR"/>
          </a:p>
        </p:txBody>
      </p:sp>
      <p:sp>
        <p:nvSpPr>
          <p:cNvPr id="4" name="Date Placeholder 3">
            <a:extLst>
              <a:ext uri="{FF2B5EF4-FFF2-40B4-BE49-F238E27FC236}">
                <a16:creationId xmlns:a16="http://schemas.microsoft.com/office/drawing/2014/main" id="{13544DC6-8FBE-48AE-AAE9-B6398F8C40FC}"/>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Footer Placeholder 4">
            <a:extLst>
              <a:ext uri="{FF2B5EF4-FFF2-40B4-BE49-F238E27FC236}">
                <a16:creationId xmlns:a16="http://schemas.microsoft.com/office/drawing/2014/main" id="{E7B7FFDE-ADD4-4346-8196-DA419EE27C7C}"/>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9FCE6E8B-EAD7-41ED-A478-D890AB38E45A}"/>
              </a:ext>
            </a:extLst>
          </p:cNvPr>
          <p:cNvSpPr>
            <a:spLocks noGrp="1"/>
          </p:cNvSpPr>
          <p:nvPr>
            <p:ph type="sldNum" sz="quarter" idx="4"/>
          </p:nvPr>
        </p:nvSpPr>
        <p:spPr/>
        <p:txBody>
          <a:bodyPr/>
          <a:lstStyle/>
          <a:p>
            <a:fld id="{B7E9DC74-4190-F34D-BF37-25F9256C743A}" type="slidenum">
              <a:rPr lang="fr-FR" smtClean="0"/>
              <a:pPr/>
              <a:t>15</a:t>
            </a:fld>
            <a:endParaRPr lang="fr-FR"/>
          </a:p>
        </p:txBody>
      </p:sp>
      <p:pic>
        <p:nvPicPr>
          <p:cNvPr id="7" name="Picture 6">
            <a:extLst>
              <a:ext uri="{FF2B5EF4-FFF2-40B4-BE49-F238E27FC236}">
                <a16:creationId xmlns:a16="http://schemas.microsoft.com/office/drawing/2014/main" id="{AD3CEE32-D4B7-4106-9A98-F2D6F4562A4E}"/>
              </a:ext>
            </a:extLst>
          </p:cNvPr>
          <p:cNvPicPr>
            <a:picLocks noChangeAspect="1"/>
          </p:cNvPicPr>
          <p:nvPr/>
        </p:nvPicPr>
        <p:blipFill>
          <a:blip r:embed="rId2"/>
          <a:stretch>
            <a:fillRect/>
          </a:stretch>
        </p:blipFill>
        <p:spPr>
          <a:xfrm>
            <a:off x="1069880" y="1410549"/>
            <a:ext cx="7334250" cy="809625"/>
          </a:xfrm>
          <a:prstGeom prst="rect">
            <a:avLst/>
          </a:prstGeom>
        </p:spPr>
      </p:pic>
      <p:pic>
        <p:nvPicPr>
          <p:cNvPr id="8" name="Picture 7">
            <a:extLst>
              <a:ext uri="{FF2B5EF4-FFF2-40B4-BE49-F238E27FC236}">
                <a16:creationId xmlns:a16="http://schemas.microsoft.com/office/drawing/2014/main" id="{12492D0C-CF32-43CE-9E1D-C0090B9A1CC0}"/>
              </a:ext>
            </a:extLst>
          </p:cNvPr>
          <p:cNvPicPr>
            <a:picLocks noChangeAspect="1"/>
          </p:cNvPicPr>
          <p:nvPr/>
        </p:nvPicPr>
        <p:blipFill>
          <a:blip r:embed="rId3"/>
          <a:stretch>
            <a:fillRect/>
          </a:stretch>
        </p:blipFill>
        <p:spPr>
          <a:xfrm>
            <a:off x="1069881" y="2265452"/>
            <a:ext cx="7334250" cy="2612774"/>
          </a:xfrm>
          <a:prstGeom prst="rect">
            <a:avLst/>
          </a:prstGeom>
        </p:spPr>
      </p:pic>
    </p:spTree>
    <p:extLst>
      <p:ext uri="{BB962C8B-B14F-4D97-AF65-F5344CB8AC3E}">
        <p14:creationId xmlns:p14="http://schemas.microsoft.com/office/powerpoint/2010/main" val="424703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EF5496-82FD-4FD9-BFB4-795897FC9D35}"/>
              </a:ext>
            </a:extLst>
          </p:cNvPr>
          <p:cNvSpPr>
            <a:spLocks noGrp="1"/>
          </p:cNvSpPr>
          <p:nvPr>
            <p:ph type="title"/>
            <p:custDataLst>
              <p:tags r:id="rId1"/>
            </p:custDataLst>
          </p:nvPr>
        </p:nvSpPr>
        <p:spPr/>
        <p:txBody>
          <a:bodyPr/>
          <a:lstStyle/>
          <a:p>
            <a:r>
              <a:rPr lang="fr-FR" dirty="0"/>
              <a:t>Diagramme fondamental</a:t>
            </a:r>
          </a:p>
        </p:txBody>
      </p:sp>
      <p:sp>
        <p:nvSpPr>
          <p:cNvPr id="4" name="Espace réservé du numéro de diapositive 3">
            <a:extLst>
              <a:ext uri="{FF2B5EF4-FFF2-40B4-BE49-F238E27FC236}">
                <a16:creationId xmlns:a16="http://schemas.microsoft.com/office/drawing/2014/main" id="{A7B0B105-F08F-481A-9730-B2C916BE06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16</a:t>
            </a:fld>
            <a:endParaRPr lang="fr-FR" altLang="fr-FR"/>
          </a:p>
        </p:txBody>
      </p:sp>
      <p:cxnSp>
        <p:nvCxnSpPr>
          <p:cNvPr id="21" name="Connecteur droit avec flèche 20">
            <a:extLst>
              <a:ext uri="{FF2B5EF4-FFF2-40B4-BE49-F238E27FC236}">
                <a16:creationId xmlns:a16="http://schemas.microsoft.com/office/drawing/2014/main" id="{1C842031-367F-4F3E-8C65-6D166AA2C94F}"/>
              </a:ext>
            </a:extLst>
          </p:cNvPr>
          <p:cNvCxnSpPr>
            <a:cxnSpLocks/>
          </p:cNvCxnSpPr>
          <p:nvPr>
            <p:custDataLst>
              <p:tags r:id="rId3"/>
            </p:custDataLst>
          </p:nvPr>
        </p:nvCxnSpPr>
        <p:spPr bwMode="auto">
          <a:xfrm flipV="1">
            <a:off x="1301783" y="1273218"/>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53C333C8-6819-4987-B676-6B5FF475FB9A}"/>
              </a:ext>
            </a:extLst>
          </p:cNvPr>
          <p:cNvCxnSpPr>
            <a:cxnSpLocks/>
            <a:endCxn id="24" idx="1"/>
          </p:cNvCxnSpPr>
          <p:nvPr>
            <p:custDataLst>
              <p:tags r:id="rId4"/>
            </p:custDataLst>
          </p:nvPr>
        </p:nvCxnSpPr>
        <p:spPr bwMode="auto">
          <a:xfrm>
            <a:off x="1075252" y="3858732"/>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3" name="ZoneTexte 22">
            <a:extLst>
              <a:ext uri="{FF2B5EF4-FFF2-40B4-BE49-F238E27FC236}">
                <a16:creationId xmlns:a16="http://schemas.microsoft.com/office/drawing/2014/main" id="{DEE5CF8E-40DB-4695-B2E1-088DC0AFCC86}"/>
              </a:ext>
            </a:extLst>
          </p:cNvPr>
          <p:cNvSpPr txBox="1"/>
          <p:nvPr>
            <p:custDataLst>
              <p:tags r:id="rId5"/>
            </p:custDataLst>
          </p:nvPr>
        </p:nvSpPr>
        <p:spPr>
          <a:xfrm>
            <a:off x="1426319" y="1244537"/>
            <a:ext cx="268867" cy="400110"/>
          </a:xfrm>
          <a:prstGeom prst="rect">
            <a:avLst/>
          </a:prstGeom>
          <a:noFill/>
        </p:spPr>
        <p:txBody>
          <a:bodyPr wrap="square" rtlCol="0">
            <a:spAutoFit/>
          </a:bodyPr>
          <a:lstStyle/>
          <a:p>
            <a:r>
              <a:rPr lang="fr-FR" sz="2000" b="1" dirty="0"/>
              <a:t>Q</a:t>
            </a:r>
          </a:p>
        </p:txBody>
      </p:sp>
      <p:sp>
        <p:nvSpPr>
          <p:cNvPr id="24" name="ZoneTexte 23">
            <a:extLst>
              <a:ext uri="{FF2B5EF4-FFF2-40B4-BE49-F238E27FC236}">
                <a16:creationId xmlns:a16="http://schemas.microsoft.com/office/drawing/2014/main" id="{26122181-ED99-4B76-82A7-A63E68255BC2}"/>
              </a:ext>
            </a:extLst>
          </p:cNvPr>
          <p:cNvSpPr txBox="1"/>
          <p:nvPr>
            <p:custDataLst>
              <p:tags r:id="rId6"/>
            </p:custDataLst>
          </p:nvPr>
        </p:nvSpPr>
        <p:spPr>
          <a:xfrm>
            <a:off x="7032741" y="3674529"/>
            <a:ext cx="268867" cy="400110"/>
          </a:xfrm>
          <a:prstGeom prst="rect">
            <a:avLst/>
          </a:prstGeom>
          <a:noFill/>
        </p:spPr>
        <p:txBody>
          <a:bodyPr wrap="square" rtlCol="0">
            <a:spAutoFit/>
          </a:bodyPr>
          <a:lstStyle/>
          <a:p>
            <a:r>
              <a:rPr lang="fr-FR" sz="2000" b="1" dirty="0"/>
              <a:t>K</a:t>
            </a:r>
          </a:p>
        </p:txBody>
      </p:sp>
      <p:sp>
        <p:nvSpPr>
          <p:cNvPr id="33" name="ZoneTexte 32">
            <a:extLst>
              <a:ext uri="{FF2B5EF4-FFF2-40B4-BE49-F238E27FC236}">
                <a16:creationId xmlns:a16="http://schemas.microsoft.com/office/drawing/2014/main" id="{CF13B59C-2380-4E72-A7C0-B62598DE4681}"/>
              </a:ext>
            </a:extLst>
          </p:cNvPr>
          <p:cNvSpPr txBox="1"/>
          <p:nvPr>
            <p:custDataLst>
              <p:tags r:id="rId7"/>
            </p:custDataLst>
          </p:nvPr>
        </p:nvSpPr>
        <p:spPr>
          <a:xfrm>
            <a:off x="3186303" y="1565683"/>
            <a:ext cx="3974393" cy="400110"/>
          </a:xfrm>
          <a:prstGeom prst="rect">
            <a:avLst/>
          </a:prstGeom>
          <a:noFill/>
        </p:spPr>
        <p:txBody>
          <a:bodyPr wrap="square" rtlCol="0">
            <a:spAutoFit/>
          </a:bodyPr>
          <a:lstStyle/>
          <a:p>
            <a:r>
              <a:rPr lang="fr-FR" sz="2000" dirty="0"/>
              <a:t>Vitesse de redémarrage</a:t>
            </a:r>
          </a:p>
        </p:txBody>
      </p:sp>
      <p:cxnSp>
        <p:nvCxnSpPr>
          <p:cNvPr id="37" name="Connecteur droit 36">
            <a:extLst>
              <a:ext uri="{FF2B5EF4-FFF2-40B4-BE49-F238E27FC236}">
                <a16:creationId xmlns:a16="http://schemas.microsoft.com/office/drawing/2014/main" id="{5B7D26C2-3B89-42B0-BDA7-4E345141071A}"/>
              </a:ext>
            </a:extLst>
          </p:cNvPr>
          <p:cNvCxnSpPr/>
          <p:nvPr>
            <p:custDataLst>
              <p:tags r:id="rId8"/>
            </p:custDataLst>
          </p:nvPr>
        </p:nvCxnSpPr>
        <p:spPr>
          <a:xfrm flipV="1">
            <a:off x="1327409" y="1733873"/>
            <a:ext cx="1047491"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Connecteur droit 37">
            <a:extLst>
              <a:ext uri="{FF2B5EF4-FFF2-40B4-BE49-F238E27FC236}">
                <a16:creationId xmlns:a16="http://schemas.microsoft.com/office/drawing/2014/main" id="{E577F003-1E2D-45C1-8B70-FCA49A0A58D4}"/>
              </a:ext>
            </a:extLst>
          </p:cNvPr>
          <p:cNvCxnSpPr>
            <a:cxnSpLocks/>
          </p:cNvCxnSpPr>
          <p:nvPr>
            <p:custDataLst>
              <p:tags r:id="rId9"/>
            </p:custDataLst>
          </p:nvPr>
        </p:nvCxnSpPr>
        <p:spPr>
          <a:xfrm flipH="1" flipV="1">
            <a:off x="2374900" y="1733873"/>
            <a:ext cx="4103979"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Connecteur droit avec flèche 41">
            <a:extLst>
              <a:ext uri="{FF2B5EF4-FFF2-40B4-BE49-F238E27FC236}">
                <a16:creationId xmlns:a16="http://schemas.microsoft.com/office/drawing/2014/main" id="{DAD7EDD2-86BC-4D04-975E-DAE105C2BF63}"/>
              </a:ext>
            </a:extLst>
          </p:cNvPr>
          <p:cNvCxnSpPr>
            <a:cxnSpLocks/>
          </p:cNvCxnSpPr>
          <p:nvPr>
            <p:custDataLst>
              <p:tags r:id="rId10"/>
            </p:custDataLst>
          </p:nvPr>
        </p:nvCxnSpPr>
        <p:spPr>
          <a:xfrm flipH="1">
            <a:off x="4572000" y="2014409"/>
            <a:ext cx="144495" cy="73229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5" name="ZoneTexte 44">
            <a:extLst>
              <a:ext uri="{FF2B5EF4-FFF2-40B4-BE49-F238E27FC236}">
                <a16:creationId xmlns:a16="http://schemas.microsoft.com/office/drawing/2014/main" id="{B50781C0-26D6-49D3-8B81-DBC9B834AEC1}"/>
              </a:ext>
            </a:extLst>
          </p:cNvPr>
          <p:cNvSpPr txBox="1"/>
          <p:nvPr>
            <p:custDataLst>
              <p:tags r:id="rId11"/>
            </p:custDataLst>
          </p:nvPr>
        </p:nvSpPr>
        <p:spPr>
          <a:xfrm>
            <a:off x="3650638" y="2554574"/>
            <a:ext cx="603664" cy="400110"/>
          </a:xfrm>
          <a:prstGeom prst="rect">
            <a:avLst/>
          </a:prstGeom>
          <a:noFill/>
        </p:spPr>
        <p:txBody>
          <a:bodyPr wrap="square" rtlCol="0">
            <a:spAutoFit/>
          </a:bodyPr>
          <a:lstStyle/>
          <a:p>
            <a:r>
              <a:rPr lang="fr-FR" sz="2000" dirty="0"/>
              <a:t>w</a:t>
            </a:r>
          </a:p>
        </p:txBody>
      </p:sp>
      <p:sp>
        <p:nvSpPr>
          <p:cNvPr id="46" name="Triangle rectangle 45">
            <a:extLst>
              <a:ext uri="{FF2B5EF4-FFF2-40B4-BE49-F238E27FC236}">
                <a16:creationId xmlns:a16="http://schemas.microsoft.com/office/drawing/2014/main" id="{96662A0E-114A-43FF-9307-309F45599B3C}"/>
              </a:ext>
            </a:extLst>
          </p:cNvPr>
          <p:cNvSpPr/>
          <p:nvPr>
            <p:custDataLst>
              <p:tags r:id="rId12"/>
            </p:custDataLst>
          </p:nvPr>
        </p:nvSpPr>
        <p:spPr>
          <a:xfrm>
            <a:off x="3604283" y="2404796"/>
            <a:ext cx="390884" cy="20623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6875C10F-79F7-48FC-9201-B35D2046F16A}"/>
              </a:ext>
            </a:extLst>
          </p:cNvPr>
          <p:cNvSpPr txBox="1"/>
          <p:nvPr>
            <p:custDataLst>
              <p:tags r:id="rId13"/>
            </p:custDataLst>
          </p:nvPr>
        </p:nvSpPr>
        <p:spPr>
          <a:xfrm>
            <a:off x="6167569" y="3874584"/>
            <a:ext cx="1219498" cy="400110"/>
          </a:xfrm>
          <a:prstGeom prst="rect">
            <a:avLst/>
          </a:prstGeom>
          <a:noFill/>
        </p:spPr>
        <p:txBody>
          <a:bodyPr wrap="square" rtlCol="0">
            <a:spAutoFit/>
          </a:bodyPr>
          <a:lstStyle/>
          <a:p>
            <a:r>
              <a:rPr lang="fr-FR" sz="2000" dirty="0" err="1"/>
              <a:t>Kmax</a:t>
            </a:r>
            <a:endParaRPr lang="fr-FR" sz="2000" dirty="0"/>
          </a:p>
        </p:txBody>
      </p:sp>
      <p:cxnSp>
        <p:nvCxnSpPr>
          <p:cNvPr id="49" name="Connecteur droit 48">
            <a:extLst>
              <a:ext uri="{FF2B5EF4-FFF2-40B4-BE49-F238E27FC236}">
                <a16:creationId xmlns:a16="http://schemas.microsoft.com/office/drawing/2014/main" id="{C62A6D77-7D2A-4A2D-9C6B-5C19CA30C520}"/>
              </a:ext>
            </a:extLst>
          </p:cNvPr>
          <p:cNvCxnSpPr/>
          <p:nvPr>
            <p:custDataLst>
              <p:tags r:id="rId14"/>
            </p:custDataLst>
          </p:nvPr>
        </p:nvCxnSpPr>
        <p:spPr>
          <a:xfrm>
            <a:off x="2374900" y="1733873"/>
            <a:ext cx="0" cy="212485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0" name="Triangle rectangle 49">
            <a:extLst>
              <a:ext uri="{FF2B5EF4-FFF2-40B4-BE49-F238E27FC236}">
                <a16:creationId xmlns:a16="http://schemas.microsoft.com/office/drawing/2014/main" id="{49AFA027-1C02-42D1-A45A-F45012B00080}"/>
              </a:ext>
            </a:extLst>
          </p:cNvPr>
          <p:cNvSpPr/>
          <p:nvPr>
            <p:custDataLst>
              <p:tags r:id="rId15"/>
            </p:custDataLst>
          </p:nvPr>
        </p:nvSpPr>
        <p:spPr>
          <a:xfrm rot="16200000">
            <a:off x="1523416" y="3009712"/>
            <a:ext cx="390884" cy="20623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E9496BDC-EBBE-479A-A3BA-47EF2B542DC7}"/>
              </a:ext>
            </a:extLst>
          </p:cNvPr>
          <p:cNvSpPr txBox="1"/>
          <p:nvPr>
            <p:custDataLst>
              <p:tags r:id="rId16"/>
            </p:custDataLst>
          </p:nvPr>
        </p:nvSpPr>
        <p:spPr>
          <a:xfrm>
            <a:off x="1528152" y="3332742"/>
            <a:ext cx="1047489" cy="400110"/>
          </a:xfrm>
          <a:prstGeom prst="rect">
            <a:avLst/>
          </a:prstGeom>
          <a:noFill/>
        </p:spPr>
        <p:txBody>
          <a:bodyPr wrap="square" rtlCol="0">
            <a:spAutoFit/>
          </a:bodyPr>
          <a:lstStyle/>
          <a:p>
            <a:r>
              <a:rPr lang="fr-FR" sz="2000" dirty="0"/>
              <a:t>Vmax</a:t>
            </a:r>
          </a:p>
        </p:txBody>
      </p:sp>
      <p:cxnSp>
        <p:nvCxnSpPr>
          <p:cNvPr id="52" name="Connecteur droit 51">
            <a:extLst>
              <a:ext uri="{FF2B5EF4-FFF2-40B4-BE49-F238E27FC236}">
                <a16:creationId xmlns:a16="http://schemas.microsoft.com/office/drawing/2014/main" id="{B7D8C3C1-9424-4D8F-84E1-87DEE71D942B}"/>
              </a:ext>
            </a:extLst>
          </p:cNvPr>
          <p:cNvCxnSpPr>
            <a:cxnSpLocks/>
          </p:cNvCxnSpPr>
          <p:nvPr>
            <p:custDataLst>
              <p:tags r:id="rId17"/>
            </p:custDataLst>
          </p:nvPr>
        </p:nvCxnSpPr>
        <p:spPr>
          <a:xfrm flipH="1">
            <a:off x="1301783" y="1733873"/>
            <a:ext cx="1100981"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4" name="ZoneTexte 53">
            <a:extLst>
              <a:ext uri="{FF2B5EF4-FFF2-40B4-BE49-F238E27FC236}">
                <a16:creationId xmlns:a16="http://schemas.microsoft.com/office/drawing/2014/main" id="{1D0CFB90-4709-4BE6-AB68-F00A632A0851}"/>
              </a:ext>
            </a:extLst>
          </p:cNvPr>
          <p:cNvSpPr txBox="1"/>
          <p:nvPr>
            <p:custDataLst>
              <p:tags r:id="rId18"/>
            </p:custDataLst>
          </p:nvPr>
        </p:nvSpPr>
        <p:spPr>
          <a:xfrm>
            <a:off x="410713" y="1538793"/>
            <a:ext cx="1047489" cy="400110"/>
          </a:xfrm>
          <a:prstGeom prst="rect">
            <a:avLst/>
          </a:prstGeom>
          <a:noFill/>
        </p:spPr>
        <p:txBody>
          <a:bodyPr wrap="square" rtlCol="0">
            <a:spAutoFit/>
          </a:bodyPr>
          <a:lstStyle/>
          <a:p>
            <a:r>
              <a:rPr lang="fr-FR" sz="2000" dirty="0" err="1"/>
              <a:t>Qmax</a:t>
            </a:r>
            <a:endParaRPr lang="fr-FR" sz="2000" dirty="0"/>
          </a:p>
        </p:txBody>
      </p:sp>
      <p:sp>
        <p:nvSpPr>
          <p:cNvPr id="55" name="ZoneTexte 54">
            <a:extLst>
              <a:ext uri="{FF2B5EF4-FFF2-40B4-BE49-F238E27FC236}">
                <a16:creationId xmlns:a16="http://schemas.microsoft.com/office/drawing/2014/main" id="{C9A39E92-0AEA-4A84-99EE-B3DE2793CC02}"/>
              </a:ext>
            </a:extLst>
          </p:cNvPr>
          <p:cNvSpPr txBox="1"/>
          <p:nvPr>
            <p:custDataLst>
              <p:tags r:id="rId19"/>
            </p:custDataLst>
          </p:nvPr>
        </p:nvSpPr>
        <p:spPr>
          <a:xfrm>
            <a:off x="2176256" y="3917055"/>
            <a:ext cx="1047489" cy="400110"/>
          </a:xfrm>
          <a:prstGeom prst="rect">
            <a:avLst/>
          </a:prstGeom>
          <a:noFill/>
        </p:spPr>
        <p:txBody>
          <a:bodyPr wrap="square" rtlCol="0">
            <a:spAutoFit/>
          </a:bodyPr>
          <a:lstStyle/>
          <a:p>
            <a:r>
              <a:rPr lang="fr-FR" sz="2000" dirty="0" err="1"/>
              <a:t>Kc</a:t>
            </a:r>
            <a:endParaRPr lang="fr-FR" sz="2000" dirty="0"/>
          </a:p>
        </p:txBody>
      </p:sp>
      <p:graphicFrame>
        <p:nvGraphicFramePr>
          <p:cNvPr id="56" name="Espace réservé du contenu 10">
            <a:extLst>
              <a:ext uri="{FF2B5EF4-FFF2-40B4-BE49-F238E27FC236}">
                <a16:creationId xmlns:a16="http://schemas.microsoft.com/office/drawing/2014/main" id="{1061C1C0-5E34-4B0E-829C-EA9C9F79605B}"/>
              </a:ext>
            </a:extLst>
          </p:cNvPr>
          <p:cNvGraphicFramePr>
            <a:graphicFrameLocks/>
          </p:cNvGraphicFramePr>
          <p:nvPr>
            <p:custDataLst>
              <p:tags r:id="rId20"/>
            </p:custDataLst>
            <p:extLst>
              <p:ext uri="{D42A27DB-BD31-4B8C-83A1-F6EECF244321}">
                <p14:modId xmlns:p14="http://schemas.microsoft.com/office/powerpoint/2010/main" val="898402558"/>
              </p:ext>
            </p:extLst>
          </p:nvPr>
        </p:nvGraphicFramePr>
        <p:xfrm>
          <a:off x="2112258" y="4352480"/>
          <a:ext cx="5479637" cy="1786320"/>
        </p:xfrm>
        <a:graphic>
          <a:graphicData uri="http://schemas.openxmlformats.org/drawingml/2006/table">
            <a:tbl>
              <a:tblPr firstRow="1" bandRow="1">
                <a:tableStyleId>{68D230F3-CF80-4859-8CE7-A43EE81993B5}</a:tableStyleId>
              </a:tblPr>
              <a:tblGrid>
                <a:gridCol w="622713">
                  <a:extLst>
                    <a:ext uri="{9D8B030D-6E8A-4147-A177-3AD203B41FA5}">
                      <a16:colId xmlns:a16="http://schemas.microsoft.com/office/drawing/2014/main" val="283207717"/>
                    </a:ext>
                  </a:extLst>
                </a:gridCol>
                <a:gridCol w="908114">
                  <a:extLst>
                    <a:ext uri="{9D8B030D-6E8A-4147-A177-3AD203B41FA5}">
                      <a16:colId xmlns:a16="http://schemas.microsoft.com/office/drawing/2014/main" val="3696215012"/>
                    </a:ext>
                  </a:extLst>
                </a:gridCol>
                <a:gridCol w="789762">
                  <a:extLst>
                    <a:ext uri="{9D8B030D-6E8A-4147-A177-3AD203B41FA5}">
                      <a16:colId xmlns:a16="http://schemas.microsoft.com/office/drawing/2014/main" val="2959532239"/>
                    </a:ext>
                  </a:extLst>
                </a:gridCol>
                <a:gridCol w="789762">
                  <a:extLst>
                    <a:ext uri="{9D8B030D-6E8A-4147-A177-3AD203B41FA5}">
                      <a16:colId xmlns:a16="http://schemas.microsoft.com/office/drawing/2014/main" val="2802346534"/>
                    </a:ext>
                  </a:extLst>
                </a:gridCol>
                <a:gridCol w="789762">
                  <a:extLst>
                    <a:ext uri="{9D8B030D-6E8A-4147-A177-3AD203B41FA5}">
                      <a16:colId xmlns:a16="http://schemas.microsoft.com/office/drawing/2014/main" val="2340556767"/>
                    </a:ext>
                  </a:extLst>
                </a:gridCol>
                <a:gridCol w="789762">
                  <a:extLst>
                    <a:ext uri="{9D8B030D-6E8A-4147-A177-3AD203B41FA5}">
                      <a16:colId xmlns:a16="http://schemas.microsoft.com/office/drawing/2014/main" val="2709778411"/>
                    </a:ext>
                  </a:extLst>
                </a:gridCol>
                <a:gridCol w="789762">
                  <a:extLst>
                    <a:ext uri="{9D8B030D-6E8A-4147-A177-3AD203B41FA5}">
                      <a16:colId xmlns:a16="http://schemas.microsoft.com/office/drawing/2014/main" val="2217080036"/>
                    </a:ext>
                  </a:extLst>
                </a:gridCol>
              </a:tblGrid>
              <a:tr h="0">
                <a:tc>
                  <a:txBody>
                    <a:bodyPr/>
                    <a:lstStyle/>
                    <a:p>
                      <a:pPr algn="ctr"/>
                      <a:r>
                        <a:rPr lang="fr-FR" b="1" dirty="0"/>
                        <a:t>V </a:t>
                      </a:r>
                    </a:p>
                  </a:txBody>
                  <a:tcPr marL="82944" marR="82944" marT="41472" marB="41472">
                    <a:solidFill>
                      <a:schemeClr val="bg1"/>
                    </a:solidFill>
                  </a:tcPr>
                </a:tc>
                <a:tc>
                  <a:txBody>
                    <a:bodyPr/>
                    <a:lstStyle/>
                    <a:p>
                      <a:pPr algn="ctr"/>
                      <a:r>
                        <a:rPr lang="fr-FR" b="0" dirty="0"/>
                        <a:t>Km/h</a:t>
                      </a:r>
                    </a:p>
                  </a:txBody>
                  <a:tcPr marL="82944" marR="82944" marT="41472" marB="41472">
                    <a:solidFill>
                      <a:schemeClr val="bg1"/>
                    </a:solidFill>
                  </a:tcPr>
                </a:tc>
                <a:tc>
                  <a:txBody>
                    <a:bodyPr/>
                    <a:lstStyle/>
                    <a:p>
                      <a:pPr algn="ctr"/>
                      <a:r>
                        <a:rPr lang="fr-FR" dirty="0"/>
                        <a:t>30</a:t>
                      </a:r>
                    </a:p>
                  </a:txBody>
                  <a:tcPr marL="82944" marR="82944" marT="41472" marB="41472">
                    <a:solidFill>
                      <a:schemeClr val="accent6">
                        <a:lumMod val="20000"/>
                        <a:lumOff val="80000"/>
                      </a:schemeClr>
                    </a:solidFill>
                  </a:tcPr>
                </a:tc>
                <a:tc>
                  <a:txBody>
                    <a:bodyPr/>
                    <a:lstStyle/>
                    <a:p>
                      <a:pPr algn="ctr"/>
                      <a:r>
                        <a:rPr lang="fr-FR" dirty="0"/>
                        <a:t>50</a:t>
                      </a:r>
                    </a:p>
                  </a:txBody>
                  <a:tcPr marL="82944" marR="82944" marT="41472" marB="41472">
                    <a:solidFill>
                      <a:schemeClr val="accent2">
                        <a:lumMod val="20000"/>
                        <a:lumOff val="80000"/>
                      </a:schemeClr>
                    </a:solidFill>
                  </a:tcPr>
                </a:tc>
                <a:tc>
                  <a:txBody>
                    <a:bodyPr/>
                    <a:lstStyle/>
                    <a:p>
                      <a:pPr algn="ctr"/>
                      <a:r>
                        <a:rPr lang="fr-FR" dirty="0"/>
                        <a:t>70</a:t>
                      </a:r>
                    </a:p>
                  </a:txBody>
                  <a:tcPr marL="82944" marR="82944" marT="41472" marB="41472">
                    <a:solidFill>
                      <a:schemeClr val="accent3">
                        <a:lumMod val="20000"/>
                        <a:lumOff val="80000"/>
                      </a:schemeClr>
                    </a:solidFill>
                  </a:tcPr>
                </a:tc>
                <a:tc>
                  <a:txBody>
                    <a:bodyPr/>
                    <a:lstStyle/>
                    <a:p>
                      <a:pPr algn="ctr"/>
                      <a:r>
                        <a:rPr lang="fr-FR" dirty="0"/>
                        <a:t>90</a:t>
                      </a:r>
                    </a:p>
                  </a:txBody>
                  <a:tcPr marL="82944" marR="82944" marT="41472" marB="41472">
                    <a:solidFill>
                      <a:schemeClr val="accent4">
                        <a:lumMod val="20000"/>
                        <a:lumOff val="80000"/>
                      </a:schemeClr>
                    </a:solidFill>
                  </a:tcPr>
                </a:tc>
                <a:tc>
                  <a:txBody>
                    <a:bodyPr/>
                    <a:lstStyle/>
                    <a:p>
                      <a:pPr algn="ctr"/>
                      <a:r>
                        <a:rPr lang="fr-FR" dirty="0"/>
                        <a:t>110</a:t>
                      </a:r>
                    </a:p>
                  </a:txBody>
                  <a:tcPr marL="82944" marR="82944" marT="41472" marB="41472">
                    <a:solidFill>
                      <a:schemeClr val="tx2">
                        <a:lumMod val="20000"/>
                        <a:lumOff val="80000"/>
                      </a:schemeClr>
                    </a:solidFill>
                  </a:tcPr>
                </a:tc>
                <a:extLst>
                  <a:ext uri="{0D108BD9-81ED-4DB2-BD59-A6C34878D82A}">
                    <a16:rowId xmlns:a16="http://schemas.microsoft.com/office/drawing/2014/main" val="159083146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W </a:t>
                      </a:r>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a:t>km/h</a:t>
                      </a:r>
                    </a:p>
                  </a:txBody>
                  <a:tcPr marL="82944" marR="82944" marT="41472" marB="41472">
                    <a:solidFill>
                      <a:schemeClr val="bg1"/>
                    </a:solidFill>
                  </a:tcPr>
                </a:tc>
                <a:tc>
                  <a:txBody>
                    <a:bodyPr/>
                    <a:lstStyle/>
                    <a:p>
                      <a:pPr algn="ctr"/>
                      <a:r>
                        <a:rPr lang="fr-FR" dirty="0"/>
                        <a:t>18</a:t>
                      </a:r>
                    </a:p>
                  </a:txBody>
                  <a:tcPr marL="82944" marR="82944" marT="41472" marB="41472">
                    <a:solidFill>
                      <a:schemeClr val="accent6">
                        <a:lumMod val="20000"/>
                        <a:lumOff val="80000"/>
                      </a:schemeClr>
                    </a:solidFill>
                  </a:tcPr>
                </a:tc>
                <a:tc>
                  <a:txBody>
                    <a:bodyPr/>
                    <a:lstStyle/>
                    <a:p>
                      <a:pPr algn="ctr"/>
                      <a:r>
                        <a:rPr lang="fr-FR" dirty="0"/>
                        <a:t>18</a:t>
                      </a:r>
                    </a:p>
                  </a:txBody>
                  <a:tcPr marL="82944" marR="82944" marT="41472" marB="41472">
                    <a:solidFill>
                      <a:schemeClr val="accent2">
                        <a:lumMod val="20000"/>
                        <a:lumOff val="80000"/>
                      </a:schemeClr>
                    </a:solidFill>
                  </a:tcPr>
                </a:tc>
                <a:tc>
                  <a:txBody>
                    <a:bodyPr/>
                    <a:lstStyle/>
                    <a:p>
                      <a:pPr algn="ctr"/>
                      <a:r>
                        <a:rPr lang="fr-FR" dirty="0"/>
                        <a:t>18</a:t>
                      </a:r>
                    </a:p>
                  </a:txBody>
                  <a:tcPr marL="82944" marR="82944" marT="41472" marB="41472">
                    <a:solidFill>
                      <a:schemeClr val="accent3">
                        <a:lumMod val="20000"/>
                        <a:lumOff val="80000"/>
                      </a:schemeClr>
                    </a:solidFill>
                  </a:tcPr>
                </a:tc>
                <a:tc>
                  <a:txBody>
                    <a:bodyPr/>
                    <a:lstStyle/>
                    <a:p>
                      <a:pPr algn="ctr"/>
                      <a:r>
                        <a:rPr lang="fr-FR" dirty="0"/>
                        <a:t>18</a:t>
                      </a:r>
                    </a:p>
                  </a:txBody>
                  <a:tcPr marL="82944" marR="82944" marT="41472" marB="41472">
                    <a:solidFill>
                      <a:schemeClr val="accent4">
                        <a:lumMod val="20000"/>
                        <a:lumOff val="80000"/>
                      </a:schemeClr>
                    </a:solidFill>
                  </a:tcPr>
                </a:tc>
                <a:tc>
                  <a:txBody>
                    <a:bodyPr/>
                    <a:lstStyle/>
                    <a:p>
                      <a:pPr algn="ctr"/>
                      <a:r>
                        <a:rPr lang="fr-FR" dirty="0"/>
                        <a:t>18</a:t>
                      </a:r>
                    </a:p>
                  </a:txBody>
                  <a:tcPr marL="82944" marR="82944" marT="41472" marB="41472">
                    <a:solidFill>
                      <a:schemeClr val="tx2">
                        <a:lumMod val="20000"/>
                        <a:lumOff val="80000"/>
                      </a:schemeClr>
                    </a:solidFill>
                  </a:tcPr>
                </a:tc>
                <a:extLst>
                  <a:ext uri="{0D108BD9-81ED-4DB2-BD59-A6C34878D82A}">
                    <a16:rowId xmlns:a16="http://schemas.microsoft.com/office/drawing/2014/main" val="76809702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err="1"/>
                        <a:t>Kx</a:t>
                      </a:r>
                      <a:endParaRPr lang="fr-FR" b="1" dirty="0"/>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/km</a:t>
                      </a:r>
                    </a:p>
                  </a:txBody>
                  <a:tcPr marL="82944" marR="82944" marT="41472" marB="41472">
                    <a:solidFill>
                      <a:schemeClr val="bg1"/>
                    </a:solidFill>
                  </a:tcPr>
                </a:tc>
                <a:tc>
                  <a:txBody>
                    <a:bodyPr/>
                    <a:lstStyle/>
                    <a:p>
                      <a:pPr algn="ctr"/>
                      <a:r>
                        <a:rPr lang="fr-FR" dirty="0"/>
                        <a:t>140</a:t>
                      </a:r>
                    </a:p>
                  </a:txBody>
                  <a:tcPr marL="82944" marR="82944" marT="41472" marB="41472">
                    <a:solidFill>
                      <a:schemeClr val="accent6">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2">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3">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4">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tx2">
                        <a:lumMod val="20000"/>
                        <a:lumOff val="80000"/>
                      </a:schemeClr>
                    </a:solidFill>
                  </a:tcPr>
                </a:tc>
                <a:extLst>
                  <a:ext uri="{0D108BD9-81ED-4DB2-BD59-A6C34878D82A}">
                    <a16:rowId xmlns:a16="http://schemas.microsoft.com/office/drawing/2014/main" val="354718418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err="1"/>
                        <a:t>Kc</a:t>
                      </a:r>
                      <a:endParaRPr lang="fr-FR" b="1" dirty="0"/>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/km</a:t>
                      </a:r>
                    </a:p>
                  </a:txBody>
                  <a:tcPr marL="82944" marR="82944" marT="41472" marB="41472">
                    <a:solidFill>
                      <a:schemeClr val="bg1"/>
                    </a:solidFill>
                  </a:tcPr>
                </a:tc>
                <a:tc>
                  <a:txBody>
                    <a:bodyPr/>
                    <a:lstStyle/>
                    <a:p>
                      <a:pPr algn="ctr"/>
                      <a:r>
                        <a:rPr lang="fr-FR" dirty="0"/>
                        <a:t>53</a:t>
                      </a:r>
                    </a:p>
                  </a:txBody>
                  <a:tcPr marL="82944" marR="82944" marT="41472" marB="41472">
                    <a:solidFill>
                      <a:schemeClr val="accent6">
                        <a:lumMod val="20000"/>
                        <a:lumOff val="80000"/>
                      </a:schemeClr>
                    </a:solidFill>
                  </a:tcPr>
                </a:tc>
                <a:tc>
                  <a:txBody>
                    <a:bodyPr/>
                    <a:lstStyle/>
                    <a:p>
                      <a:pPr algn="ctr"/>
                      <a:r>
                        <a:rPr lang="fr-FR" dirty="0"/>
                        <a:t>37</a:t>
                      </a:r>
                    </a:p>
                  </a:txBody>
                  <a:tcPr marL="82944" marR="82944" marT="41472" marB="41472">
                    <a:solidFill>
                      <a:schemeClr val="accent2">
                        <a:lumMod val="20000"/>
                        <a:lumOff val="80000"/>
                      </a:schemeClr>
                    </a:solidFill>
                  </a:tcPr>
                </a:tc>
                <a:tc>
                  <a:txBody>
                    <a:bodyPr/>
                    <a:lstStyle/>
                    <a:p>
                      <a:pPr algn="ctr"/>
                      <a:r>
                        <a:rPr lang="fr-FR" dirty="0"/>
                        <a:t>29</a:t>
                      </a:r>
                    </a:p>
                  </a:txBody>
                  <a:tcPr marL="82944" marR="82944" marT="41472" marB="41472">
                    <a:solidFill>
                      <a:schemeClr val="accent3">
                        <a:lumMod val="20000"/>
                        <a:lumOff val="80000"/>
                      </a:schemeClr>
                    </a:solidFill>
                  </a:tcPr>
                </a:tc>
                <a:tc>
                  <a:txBody>
                    <a:bodyPr/>
                    <a:lstStyle/>
                    <a:p>
                      <a:pPr algn="ctr"/>
                      <a:r>
                        <a:rPr lang="fr-FR" dirty="0"/>
                        <a:t>23</a:t>
                      </a:r>
                    </a:p>
                  </a:txBody>
                  <a:tcPr marL="82944" marR="82944" marT="41472" marB="41472">
                    <a:solidFill>
                      <a:schemeClr val="accent4">
                        <a:lumMod val="20000"/>
                        <a:lumOff val="80000"/>
                      </a:schemeClr>
                    </a:solidFill>
                  </a:tcPr>
                </a:tc>
                <a:tc>
                  <a:txBody>
                    <a:bodyPr/>
                    <a:lstStyle/>
                    <a:p>
                      <a:pPr algn="ctr"/>
                      <a:r>
                        <a:rPr lang="fr-FR" dirty="0"/>
                        <a:t>20</a:t>
                      </a:r>
                    </a:p>
                  </a:txBody>
                  <a:tcPr marL="82944" marR="82944" marT="41472" marB="41472">
                    <a:solidFill>
                      <a:schemeClr val="tx2">
                        <a:lumMod val="20000"/>
                        <a:lumOff val="80000"/>
                      </a:schemeClr>
                    </a:solidFill>
                  </a:tcPr>
                </a:tc>
                <a:extLst>
                  <a:ext uri="{0D108BD9-81ED-4DB2-BD59-A6C34878D82A}">
                    <a16:rowId xmlns:a16="http://schemas.microsoft.com/office/drawing/2014/main" val="216455681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Q</a:t>
                      </a:r>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/h</a:t>
                      </a:r>
                    </a:p>
                  </a:txBody>
                  <a:tcPr marL="82944" marR="82944" marT="41472" marB="41472">
                    <a:solidFill>
                      <a:schemeClr val="bg1"/>
                    </a:solidFill>
                  </a:tcPr>
                </a:tc>
                <a:tc>
                  <a:txBody>
                    <a:bodyPr/>
                    <a:lstStyle/>
                    <a:p>
                      <a:pPr algn="ctr"/>
                      <a:r>
                        <a:rPr lang="fr-FR" dirty="0"/>
                        <a:t>1570</a:t>
                      </a:r>
                    </a:p>
                  </a:txBody>
                  <a:tcPr marL="82944" marR="82944" marT="41472" marB="41472">
                    <a:solidFill>
                      <a:schemeClr val="accent6">
                        <a:lumMod val="20000"/>
                        <a:lumOff val="80000"/>
                      </a:schemeClr>
                    </a:solidFill>
                  </a:tcPr>
                </a:tc>
                <a:tc>
                  <a:txBody>
                    <a:bodyPr/>
                    <a:lstStyle/>
                    <a:p>
                      <a:pPr algn="ctr"/>
                      <a:r>
                        <a:rPr lang="fr-FR" dirty="0"/>
                        <a:t>1850</a:t>
                      </a:r>
                    </a:p>
                  </a:txBody>
                  <a:tcPr marL="82944" marR="82944" marT="41472" marB="41472">
                    <a:solidFill>
                      <a:schemeClr val="accent2">
                        <a:lumMod val="20000"/>
                        <a:lumOff val="80000"/>
                      </a:schemeClr>
                    </a:solidFill>
                  </a:tcPr>
                </a:tc>
                <a:tc>
                  <a:txBody>
                    <a:bodyPr/>
                    <a:lstStyle/>
                    <a:p>
                      <a:pPr algn="ctr"/>
                      <a:r>
                        <a:rPr lang="fr-FR" dirty="0"/>
                        <a:t>2000</a:t>
                      </a:r>
                    </a:p>
                  </a:txBody>
                  <a:tcPr marL="82944" marR="82944" marT="41472" marB="41472">
                    <a:solidFill>
                      <a:schemeClr val="accent3">
                        <a:lumMod val="20000"/>
                        <a:lumOff val="80000"/>
                      </a:schemeClr>
                    </a:solidFill>
                  </a:tcPr>
                </a:tc>
                <a:tc>
                  <a:txBody>
                    <a:bodyPr/>
                    <a:lstStyle/>
                    <a:p>
                      <a:pPr algn="ctr"/>
                      <a:r>
                        <a:rPr lang="fr-FR" dirty="0"/>
                        <a:t>2100</a:t>
                      </a:r>
                    </a:p>
                  </a:txBody>
                  <a:tcPr marL="82944" marR="82944" marT="41472" marB="41472">
                    <a:solidFill>
                      <a:schemeClr val="accent4">
                        <a:lumMod val="20000"/>
                        <a:lumOff val="80000"/>
                      </a:schemeClr>
                    </a:solidFill>
                  </a:tcPr>
                </a:tc>
                <a:tc>
                  <a:txBody>
                    <a:bodyPr/>
                    <a:lstStyle/>
                    <a:p>
                      <a:pPr algn="ctr"/>
                      <a:r>
                        <a:rPr lang="fr-FR" dirty="0"/>
                        <a:t>2160</a:t>
                      </a:r>
                    </a:p>
                  </a:txBody>
                  <a:tcPr marL="82944" marR="82944" marT="41472" marB="41472">
                    <a:solidFill>
                      <a:schemeClr val="tx2">
                        <a:lumMod val="20000"/>
                        <a:lumOff val="80000"/>
                      </a:schemeClr>
                    </a:solidFill>
                  </a:tcPr>
                </a:tc>
                <a:extLst>
                  <a:ext uri="{0D108BD9-81ED-4DB2-BD59-A6C34878D82A}">
                    <a16:rowId xmlns:a16="http://schemas.microsoft.com/office/drawing/2014/main" val="10972877"/>
                  </a:ext>
                </a:extLst>
              </a:tr>
            </a:tbl>
          </a:graphicData>
        </a:graphic>
      </p:graphicFrame>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3990203-8C39-40E0-A9D5-CD2261D9F2F0}"/>
                  </a:ext>
                </a:extLst>
              </p:cNvPr>
              <p:cNvSpPr/>
              <p:nvPr>
                <p:custDataLst>
                  <p:tags r:id="rId21"/>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57" name="Rectangle 56">
                <a:extLst>
                  <a:ext uri="{FF2B5EF4-FFF2-40B4-BE49-F238E27FC236}">
                    <a16:creationId xmlns:a16="http://schemas.microsoft.com/office/drawing/2014/main" id="{93990203-8C39-40E0-A9D5-CD2261D9F2F0}"/>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30"/>
                <a:stretch>
                  <a:fillRect/>
                </a:stretch>
              </a:blipFill>
              <a:ln w="38100"/>
            </p:spPr>
            <p:txBody>
              <a:bodyPr/>
              <a:lstStyle/>
              <a:p>
                <a:r>
                  <a:rPr lang="fr-FR">
                    <a:noFill/>
                  </a:rPr>
                  <a:t> </a:t>
                </a:r>
              </a:p>
            </p:txBody>
          </p:sp>
        </mc:Fallback>
      </mc:AlternateContent>
      <p:cxnSp>
        <p:nvCxnSpPr>
          <p:cNvPr id="60" name="Connecteur droit 59">
            <a:extLst>
              <a:ext uri="{FF2B5EF4-FFF2-40B4-BE49-F238E27FC236}">
                <a16:creationId xmlns:a16="http://schemas.microsoft.com/office/drawing/2014/main" id="{AD5C6259-F554-4B80-9210-1C17192AE360}"/>
              </a:ext>
            </a:extLst>
          </p:cNvPr>
          <p:cNvCxnSpPr>
            <a:cxnSpLocks/>
          </p:cNvCxnSpPr>
          <p:nvPr>
            <p:custDataLst>
              <p:tags r:id="rId22"/>
            </p:custDataLst>
          </p:nvPr>
        </p:nvCxnSpPr>
        <p:spPr>
          <a:xfrm flipH="1" flipV="1">
            <a:off x="2051896" y="2421115"/>
            <a:ext cx="4418828" cy="14455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2" name="Connecteur droit 61">
            <a:extLst>
              <a:ext uri="{FF2B5EF4-FFF2-40B4-BE49-F238E27FC236}">
                <a16:creationId xmlns:a16="http://schemas.microsoft.com/office/drawing/2014/main" id="{9CC8D52A-E746-4D1C-8E3B-1DF9540D30D6}"/>
              </a:ext>
            </a:extLst>
          </p:cNvPr>
          <p:cNvCxnSpPr>
            <a:cxnSpLocks/>
          </p:cNvCxnSpPr>
          <p:nvPr>
            <p:custDataLst>
              <p:tags r:id="rId23"/>
            </p:custDataLst>
          </p:nvPr>
        </p:nvCxnSpPr>
        <p:spPr>
          <a:xfrm flipH="1" flipV="1">
            <a:off x="2218480" y="2027895"/>
            <a:ext cx="4175722" cy="1811374"/>
          </a:xfrm>
          <a:prstGeom prst="line">
            <a:avLst/>
          </a:prstGeom>
        </p:spPr>
        <p:style>
          <a:lnRef idx="3">
            <a:schemeClr val="accent4"/>
          </a:lnRef>
          <a:fillRef idx="0">
            <a:schemeClr val="accent4"/>
          </a:fillRef>
          <a:effectRef idx="2">
            <a:schemeClr val="accent4"/>
          </a:effectRef>
          <a:fontRef idx="minor">
            <a:schemeClr val="tx1"/>
          </a:fontRef>
        </p:style>
      </p:cxnSp>
      <p:cxnSp>
        <p:nvCxnSpPr>
          <p:cNvPr id="65" name="Connecteur droit 64">
            <a:extLst>
              <a:ext uri="{FF2B5EF4-FFF2-40B4-BE49-F238E27FC236}">
                <a16:creationId xmlns:a16="http://schemas.microsoft.com/office/drawing/2014/main" id="{F164F8F0-727A-4ABC-B723-42C6BD44034F}"/>
              </a:ext>
            </a:extLst>
          </p:cNvPr>
          <p:cNvCxnSpPr>
            <a:cxnSpLocks/>
          </p:cNvCxnSpPr>
          <p:nvPr>
            <p:custDataLst>
              <p:tags r:id="rId24"/>
            </p:custDataLst>
          </p:nvPr>
        </p:nvCxnSpPr>
        <p:spPr>
          <a:xfrm flipH="1" flipV="1">
            <a:off x="1881272" y="2789175"/>
            <a:ext cx="4512930" cy="1058019"/>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Connecteur droit 67">
            <a:extLst>
              <a:ext uri="{FF2B5EF4-FFF2-40B4-BE49-F238E27FC236}">
                <a16:creationId xmlns:a16="http://schemas.microsoft.com/office/drawing/2014/main" id="{ABD7742C-8042-4DB5-B8CB-F2E37405C888}"/>
              </a:ext>
            </a:extLst>
          </p:cNvPr>
          <p:cNvCxnSpPr>
            <a:cxnSpLocks/>
            <a:endCxn id="50" idx="3"/>
          </p:cNvCxnSpPr>
          <p:nvPr>
            <p:custDataLst>
              <p:tags r:id="rId25"/>
            </p:custDataLst>
          </p:nvPr>
        </p:nvCxnSpPr>
        <p:spPr>
          <a:xfrm flipH="1" flipV="1">
            <a:off x="1821973" y="3112827"/>
            <a:ext cx="4619057" cy="745905"/>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a:extLst>
                  <a:ext uri="{FF2B5EF4-FFF2-40B4-BE49-F238E27FC236}">
                    <a16:creationId xmlns:a16="http://schemas.microsoft.com/office/drawing/2014/main" id="{6C037335-3A50-4DFC-91B7-F535D744A096}"/>
                  </a:ext>
                </a:extLst>
              </p:cNvPr>
              <p:cNvSpPr txBox="1"/>
              <p:nvPr>
                <p:custDataLst>
                  <p:tags r:id="rId26"/>
                </p:custDataLst>
              </p:nvPr>
            </p:nvSpPr>
            <p:spPr>
              <a:xfrm>
                <a:off x="879634" y="4365449"/>
                <a:ext cx="3374668" cy="10225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3200" i="1" smtClean="0">
                              <a:latin typeface="Cambria Math" panose="02040503050406030204" pitchFamily="18" charset="0"/>
                            </a:rPr>
                          </m:ctrlPr>
                        </m:sSubPr>
                        <m:e>
                          <m:r>
                            <a:rPr lang="fr-FR" sz="3200" b="0" i="1" smtClean="0">
                              <a:latin typeface="Cambria Math" panose="02040503050406030204" pitchFamily="18" charset="0"/>
                            </a:rPr>
                            <m:t>𝐾</m:t>
                          </m:r>
                        </m:e>
                        <m:sub>
                          <m:r>
                            <a:rPr lang="fr-FR" sz="3200" b="0" i="1" smtClean="0">
                              <a:latin typeface="Cambria Math" panose="02040503050406030204" pitchFamily="18" charset="0"/>
                            </a:rPr>
                            <m:t>𝑐</m:t>
                          </m:r>
                        </m:sub>
                      </m:sSub>
                      <m:r>
                        <a:rPr lang="fr-FR" sz="3200" b="0" i="1" smtClean="0">
                          <a:latin typeface="Cambria Math" panose="02040503050406030204" pitchFamily="18" charset="0"/>
                        </a:rPr>
                        <m:t>=</m:t>
                      </m:r>
                      <m:f>
                        <m:fPr>
                          <m:ctrlPr>
                            <a:rPr lang="fr-FR" sz="3200" b="0" i="1" smtClean="0">
                              <a:latin typeface="Cambria Math" panose="02040503050406030204" pitchFamily="18" charset="0"/>
                            </a:rPr>
                          </m:ctrlPr>
                        </m:fPr>
                        <m:num>
                          <m:r>
                            <a:rPr lang="fr-FR" sz="3200" b="0" i="1" smtClean="0">
                              <a:latin typeface="Cambria Math" panose="02040503050406030204" pitchFamily="18" charset="0"/>
                            </a:rPr>
                            <m:t>𝑤</m:t>
                          </m:r>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i="1">
                                  <a:latin typeface="Cambria Math" panose="02040503050406030204" pitchFamily="18" charset="0"/>
                                </a:rPr>
                                <m:t>𝐾</m:t>
                              </m:r>
                            </m:e>
                            <m:sub>
                              <m:r>
                                <a:rPr lang="fr-FR" sz="3200" i="1">
                                  <a:latin typeface="Cambria Math" panose="02040503050406030204" pitchFamily="18" charset="0"/>
                                </a:rPr>
                                <m:t>𝑚𝑎𝑥</m:t>
                              </m:r>
                            </m:sub>
                          </m:sSub>
                        </m:num>
                        <m:den>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den>
                      </m:f>
                    </m:oMath>
                  </m:oMathPara>
                </a14:m>
                <a:endParaRPr lang="fr-FR" sz="3200" dirty="0"/>
              </a:p>
            </p:txBody>
          </p:sp>
        </mc:Choice>
        <mc:Fallback xmlns="">
          <p:sp>
            <p:nvSpPr>
              <p:cNvPr id="72" name="ZoneTexte 71">
                <a:extLst>
                  <a:ext uri="{FF2B5EF4-FFF2-40B4-BE49-F238E27FC236}">
                    <a16:creationId xmlns:a16="http://schemas.microsoft.com/office/drawing/2014/main" id="{6C037335-3A50-4DFC-91B7-F535D744A096}"/>
                  </a:ext>
                </a:extLst>
              </p:cNvPr>
              <p:cNvSpPr txBox="1">
                <a:spLocks noRot="1" noChangeAspect="1" noMove="1" noResize="1" noEditPoints="1" noAdjustHandles="1" noChangeArrowheads="1" noChangeShapeType="1" noTextEdit="1"/>
              </p:cNvSpPr>
              <p:nvPr>
                <p:custDataLst>
                  <p:tags r:id="rId31"/>
                </p:custDataLst>
              </p:nvPr>
            </p:nvSpPr>
            <p:spPr>
              <a:xfrm>
                <a:off x="879634" y="4365449"/>
                <a:ext cx="3374668" cy="1022524"/>
              </a:xfrm>
              <a:prstGeom prst="rect">
                <a:avLst/>
              </a:prstGeom>
              <a:blipFill>
                <a:blip r:embed="rId3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66886134-CBD7-4470-92C7-5F9B3B9DA14F}"/>
                  </a:ext>
                </a:extLst>
              </p:cNvPr>
              <p:cNvSpPr txBox="1"/>
              <p:nvPr>
                <p:custDataLst>
                  <p:tags r:id="rId27"/>
                </p:custDataLst>
              </p:nvPr>
            </p:nvSpPr>
            <p:spPr>
              <a:xfrm>
                <a:off x="5369567" y="4355387"/>
                <a:ext cx="3374667" cy="9447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fr-FR" sz="3200" i="1" smtClean="0">
                          <a:latin typeface="Cambria Math" panose="02040503050406030204" pitchFamily="18" charset="0"/>
                        </a:rPr>
                        <m:t>𝑄</m:t>
                      </m:r>
                      <m:r>
                        <a:rPr lang="fr-FR" sz="3200" b="0" i="1" smtClean="0">
                          <a:latin typeface="Cambria Math" panose="02040503050406030204" pitchFamily="18" charset="0"/>
                        </a:rPr>
                        <m:t>=</m:t>
                      </m:r>
                      <m:f>
                        <m:fPr>
                          <m:ctrlPr>
                            <a:rPr lang="fr-FR" sz="3200" b="0" i="1" smtClean="0">
                              <a:latin typeface="Cambria Math" panose="02040503050406030204" pitchFamily="18" charset="0"/>
                            </a:rPr>
                          </m:ctrlPr>
                        </m:fPr>
                        <m:num>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num>
                        <m:den>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den>
                      </m:f>
                      <m:sSub>
                        <m:sSubPr>
                          <m:ctrlPr>
                            <a:rPr lang="fr-FR" sz="3200" b="0" i="1" smtClean="0">
                              <a:latin typeface="Cambria Math" panose="02040503050406030204" pitchFamily="18" charset="0"/>
                            </a:rPr>
                          </m:ctrlPr>
                        </m:sSubPr>
                        <m:e>
                          <m:r>
                            <a:rPr lang="fr-FR" sz="3200" b="0" i="1" smtClean="0">
                              <a:latin typeface="Cambria Math" panose="02040503050406030204" pitchFamily="18" charset="0"/>
                            </a:rPr>
                            <m:t>𝐾</m:t>
                          </m:r>
                        </m:e>
                        <m:sub>
                          <m:r>
                            <a:rPr lang="fr-FR" sz="3200" b="0" i="1" smtClean="0">
                              <a:latin typeface="Cambria Math" panose="02040503050406030204" pitchFamily="18" charset="0"/>
                            </a:rPr>
                            <m:t>𝑚𝑎𝑥</m:t>
                          </m:r>
                        </m:sub>
                      </m:sSub>
                    </m:oMath>
                  </m:oMathPara>
                </a14:m>
                <a:endParaRPr lang="fr-FR" sz="3200" dirty="0"/>
              </a:p>
            </p:txBody>
          </p:sp>
        </mc:Choice>
        <mc:Fallback xmlns="">
          <p:sp>
            <p:nvSpPr>
              <p:cNvPr id="73" name="ZoneTexte 72">
                <a:extLst>
                  <a:ext uri="{FF2B5EF4-FFF2-40B4-BE49-F238E27FC236}">
                    <a16:creationId xmlns:a16="http://schemas.microsoft.com/office/drawing/2014/main" id="{66886134-CBD7-4470-92C7-5F9B3B9DA14F}"/>
                  </a:ext>
                </a:extLst>
              </p:cNvPr>
              <p:cNvSpPr txBox="1">
                <a:spLocks noRot="1" noChangeAspect="1" noMove="1" noResize="1" noEditPoints="1" noAdjustHandles="1" noChangeArrowheads="1" noChangeShapeType="1" noTextEdit="1"/>
              </p:cNvSpPr>
              <p:nvPr>
                <p:custDataLst>
                  <p:tags r:id="rId33"/>
                </p:custDataLst>
              </p:nvPr>
            </p:nvSpPr>
            <p:spPr>
              <a:xfrm>
                <a:off x="5369567" y="4355387"/>
                <a:ext cx="3374667" cy="944746"/>
              </a:xfrm>
              <a:prstGeom prst="rect">
                <a:avLst/>
              </a:prstGeom>
              <a:blipFill>
                <a:blip r:embed="rId3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A833C52E-9FDC-4E02-BD52-9362620E37AD}"/>
                  </a:ext>
                </a:extLst>
              </p:cNvPr>
              <p:cNvSpPr txBox="1"/>
              <p:nvPr>
                <p:custDataLst>
                  <p:tags r:id="rId28"/>
                </p:custDataLst>
              </p:nvPr>
            </p:nvSpPr>
            <p:spPr>
              <a:xfrm>
                <a:off x="2884666" y="5494100"/>
                <a:ext cx="337466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3200" i="1" smtClean="0">
                              <a:latin typeface="Cambria Math" panose="02040503050406030204" pitchFamily="18" charset="0"/>
                            </a:rPr>
                          </m:ctrlPr>
                        </m:sSubPr>
                        <m:e>
                          <m:r>
                            <a:rPr lang="fr-FR" sz="3200" b="0" i="1" smtClean="0">
                              <a:latin typeface="Cambria Math" panose="02040503050406030204" pitchFamily="18" charset="0"/>
                            </a:rPr>
                            <m:t>𝑄</m:t>
                          </m:r>
                        </m:e>
                        <m:sub>
                          <m:r>
                            <a:rPr lang="fr-FR" sz="3200" b="0" i="1" smtClean="0">
                              <a:latin typeface="Cambria Math" panose="02040503050406030204" pitchFamily="18" charset="0"/>
                            </a:rPr>
                            <m:t>𝑚𝑎𝑥</m:t>
                          </m:r>
                        </m:sub>
                      </m:sSub>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i="1">
                              <a:latin typeface="Cambria Math" panose="02040503050406030204" pitchFamily="18" charset="0"/>
                            </a:rPr>
                            <m:t>𝐾</m:t>
                          </m:r>
                        </m:e>
                        <m:sub>
                          <m:r>
                            <a:rPr lang="fr-FR" sz="3200" b="0" i="1" smtClean="0">
                              <a:latin typeface="Cambria Math" panose="02040503050406030204" pitchFamily="18" charset="0"/>
                            </a:rPr>
                            <m:t>𝑐</m:t>
                          </m:r>
                        </m:sub>
                      </m:sSub>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b="0" i="1" smtClean="0">
                              <a:latin typeface="Cambria Math" panose="02040503050406030204" pitchFamily="18" charset="0"/>
                            </a:rPr>
                            <m:t>𝑉</m:t>
                          </m:r>
                        </m:e>
                        <m:sub>
                          <m:r>
                            <a:rPr lang="fr-FR" sz="3200" b="0" i="1" smtClean="0">
                              <a:latin typeface="Cambria Math" panose="02040503050406030204" pitchFamily="18" charset="0"/>
                            </a:rPr>
                            <m:t>𝑚𝑎𝑥</m:t>
                          </m:r>
                        </m:sub>
                      </m:sSub>
                    </m:oMath>
                  </m:oMathPara>
                </a14:m>
                <a:endParaRPr lang="fr-FR" sz="3200" dirty="0"/>
              </a:p>
            </p:txBody>
          </p:sp>
        </mc:Choice>
        <mc:Fallback xmlns="">
          <p:sp>
            <p:nvSpPr>
              <p:cNvPr id="29" name="ZoneTexte 28">
                <a:extLst>
                  <a:ext uri="{FF2B5EF4-FFF2-40B4-BE49-F238E27FC236}">
                    <a16:creationId xmlns:a16="http://schemas.microsoft.com/office/drawing/2014/main" id="{A833C52E-9FDC-4E02-BD52-9362620E37AD}"/>
                  </a:ext>
                </a:extLst>
              </p:cNvPr>
              <p:cNvSpPr txBox="1">
                <a:spLocks noRot="1" noChangeAspect="1" noMove="1" noResize="1" noEditPoints="1" noAdjustHandles="1" noChangeArrowheads="1" noChangeShapeType="1" noTextEdit="1"/>
              </p:cNvSpPr>
              <p:nvPr>
                <p:custDataLst>
                  <p:tags r:id="rId35"/>
                </p:custDataLst>
              </p:nvPr>
            </p:nvSpPr>
            <p:spPr>
              <a:xfrm>
                <a:off x="2884666" y="5494100"/>
                <a:ext cx="3374668" cy="584775"/>
              </a:xfrm>
              <a:prstGeom prst="rect">
                <a:avLst/>
              </a:prstGeom>
              <a:blipFill>
                <a:blip r:embed="rId3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57463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3" grpId="0"/>
      <p:bldP spid="45" grpId="0"/>
      <p:bldP spid="46" grpId="0" animBg="1"/>
      <p:bldP spid="47" grpId="0"/>
      <p:bldP spid="50" grpId="0" animBg="1"/>
      <p:bldP spid="51" grpId="0"/>
      <p:bldP spid="54" grpId="0"/>
      <p:bldP spid="55" grpId="0"/>
      <p:bldP spid="72" grpId="0" animBg="1"/>
      <p:bldP spid="72" grpId="1" animBg="1"/>
      <p:bldP spid="73" grpId="0" animBg="1"/>
      <p:bldP spid="73" grpId="1"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EF5496-82FD-4FD9-BFB4-795897FC9D35}"/>
              </a:ext>
            </a:extLst>
          </p:cNvPr>
          <p:cNvSpPr>
            <a:spLocks noGrp="1"/>
          </p:cNvSpPr>
          <p:nvPr>
            <p:ph type="title"/>
            <p:custDataLst>
              <p:tags r:id="rId1"/>
            </p:custDataLst>
          </p:nvPr>
        </p:nvSpPr>
        <p:spPr/>
        <p:txBody>
          <a:bodyPr/>
          <a:lstStyle/>
          <a:p>
            <a:r>
              <a:rPr lang="fr-FR" dirty="0"/>
              <a:t>Diagramme fondamental</a:t>
            </a:r>
          </a:p>
        </p:txBody>
      </p:sp>
      <p:sp>
        <p:nvSpPr>
          <p:cNvPr id="4" name="Espace réservé du numéro de diapositive 3">
            <a:extLst>
              <a:ext uri="{FF2B5EF4-FFF2-40B4-BE49-F238E27FC236}">
                <a16:creationId xmlns:a16="http://schemas.microsoft.com/office/drawing/2014/main" id="{A7B0B105-F08F-481A-9730-B2C916BE06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17</a:t>
            </a:fld>
            <a:endParaRPr lang="fr-FR" altLang="fr-FR"/>
          </a:p>
        </p:txBody>
      </p:sp>
      <p:cxnSp>
        <p:nvCxnSpPr>
          <p:cNvPr id="21" name="Connecteur droit avec flèche 20">
            <a:extLst>
              <a:ext uri="{FF2B5EF4-FFF2-40B4-BE49-F238E27FC236}">
                <a16:creationId xmlns:a16="http://schemas.microsoft.com/office/drawing/2014/main" id="{1C842031-367F-4F3E-8C65-6D166AA2C94F}"/>
              </a:ext>
            </a:extLst>
          </p:cNvPr>
          <p:cNvCxnSpPr>
            <a:cxnSpLocks/>
          </p:cNvCxnSpPr>
          <p:nvPr>
            <p:custDataLst>
              <p:tags r:id="rId3"/>
            </p:custDataLst>
          </p:nvPr>
        </p:nvCxnSpPr>
        <p:spPr bwMode="auto">
          <a:xfrm flipV="1">
            <a:off x="1185669" y="1403847"/>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53C333C8-6819-4987-B676-6B5FF475FB9A}"/>
              </a:ext>
            </a:extLst>
          </p:cNvPr>
          <p:cNvCxnSpPr>
            <a:cxnSpLocks/>
          </p:cNvCxnSpPr>
          <p:nvPr>
            <p:custDataLst>
              <p:tags r:id="rId4"/>
            </p:custDataLst>
          </p:nvPr>
        </p:nvCxnSpPr>
        <p:spPr bwMode="auto">
          <a:xfrm>
            <a:off x="959138" y="3989361"/>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3" name="ZoneTexte 22">
            <a:extLst>
              <a:ext uri="{FF2B5EF4-FFF2-40B4-BE49-F238E27FC236}">
                <a16:creationId xmlns:a16="http://schemas.microsoft.com/office/drawing/2014/main" id="{DEE5CF8E-40DB-4695-B2E1-088DC0AFCC86}"/>
              </a:ext>
            </a:extLst>
          </p:cNvPr>
          <p:cNvSpPr txBox="1"/>
          <p:nvPr>
            <p:custDataLst>
              <p:tags r:id="rId5"/>
            </p:custDataLst>
          </p:nvPr>
        </p:nvSpPr>
        <p:spPr>
          <a:xfrm>
            <a:off x="1310205" y="1375166"/>
            <a:ext cx="268867" cy="400110"/>
          </a:xfrm>
          <a:prstGeom prst="rect">
            <a:avLst/>
          </a:prstGeom>
          <a:noFill/>
        </p:spPr>
        <p:txBody>
          <a:bodyPr wrap="square" rtlCol="0">
            <a:spAutoFit/>
          </a:bodyPr>
          <a:lstStyle/>
          <a:p>
            <a:r>
              <a:rPr lang="fr-FR" sz="2000" b="1" dirty="0"/>
              <a:t>V</a:t>
            </a:r>
          </a:p>
        </p:txBody>
      </p:sp>
      <p:sp>
        <p:nvSpPr>
          <p:cNvPr id="24" name="ZoneTexte 23">
            <a:extLst>
              <a:ext uri="{FF2B5EF4-FFF2-40B4-BE49-F238E27FC236}">
                <a16:creationId xmlns:a16="http://schemas.microsoft.com/office/drawing/2014/main" id="{26122181-ED99-4B76-82A7-A63E68255BC2}"/>
              </a:ext>
            </a:extLst>
          </p:cNvPr>
          <p:cNvSpPr txBox="1"/>
          <p:nvPr>
            <p:custDataLst>
              <p:tags r:id="rId6"/>
            </p:custDataLst>
          </p:nvPr>
        </p:nvSpPr>
        <p:spPr>
          <a:xfrm>
            <a:off x="4390981" y="3766048"/>
            <a:ext cx="268867" cy="400110"/>
          </a:xfrm>
          <a:prstGeom prst="rect">
            <a:avLst/>
          </a:prstGeom>
          <a:noFill/>
        </p:spPr>
        <p:txBody>
          <a:bodyPr wrap="square" rtlCol="0">
            <a:spAutoFit/>
          </a:bodyPr>
          <a:lstStyle/>
          <a:p>
            <a:r>
              <a:rPr lang="fr-FR" sz="2000" b="1" dirty="0"/>
              <a:t>Q</a:t>
            </a:r>
          </a:p>
        </p:txBody>
      </p:sp>
      <p:cxnSp>
        <p:nvCxnSpPr>
          <p:cNvPr id="49" name="Connecteur droit 48">
            <a:extLst>
              <a:ext uri="{FF2B5EF4-FFF2-40B4-BE49-F238E27FC236}">
                <a16:creationId xmlns:a16="http://schemas.microsoft.com/office/drawing/2014/main" id="{C62A6D77-7D2A-4A2D-9C6B-5C19CA30C520}"/>
              </a:ext>
            </a:extLst>
          </p:cNvPr>
          <p:cNvCxnSpPr>
            <a:cxnSpLocks/>
          </p:cNvCxnSpPr>
          <p:nvPr>
            <p:custDataLst>
              <p:tags r:id="rId7"/>
            </p:custDataLst>
          </p:nvPr>
        </p:nvCxnSpPr>
        <p:spPr>
          <a:xfrm>
            <a:off x="3938556" y="2823622"/>
            <a:ext cx="0" cy="112879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4" name="ZoneTexte 53">
            <a:extLst>
              <a:ext uri="{FF2B5EF4-FFF2-40B4-BE49-F238E27FC236}">
                <a16:creationId xmlns:a16="http://schemas.microsoft.com/office/drawing/2014/main" id="{1D0CFB90-4709-4BE6-AB68-F00A632A0851}"/>
              </a:ext>
            </a:extLst>
          </p:cNvPr>
          <p:cNvSpPr txBox="1"/>
          <p:nvPr>
            <p:custDataLst>
              <p:tags r:id="rId8"/>
            </p:custDataLst>
          </p:nvPr>
        </p:nvSpPr>
        <p:spPr>
          <a:xfrm>
            <a:off x="3477925" y="4151629"/>
            <a:ext cx="1047489" cy="400110"/>
          </a:xfrm>
          <a:prstGeom prst="rect">
            <a:avLst/>
          </a:prstGeom>
          <a:noFill/>
        </p:spPr>
        <p:txBody>
          <a:bodyPr wrap="square" rtlCol="0">
            <a:spAutoFit/>
          </a:bodyPr>
          <a:lstStyle/>
          <a:p>
            <a:r>
              <a:rPr lang="fr-FR" sz="2000" dirty="0" err="1"/>
              <a:t>Qmax</a:t>
            </a:r>
            <a:endParaRPr lang="fr-FR" sz="2000" dirty="0"/>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3990203-8C39-40E0-A9D5-CD2261D9F2F0}"/>
                  </a:ext>
                </a:extLst>
              </p:cNvPr>
              <p:cNvSpPr/>
              <p:nvPr>
                <p:custDataLst>
                  <p:tags r:id="rId9"/>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57" name="Rectangle 56">
                <a:extLst>
                  <a:ext uri="{FF2B5EF4-FFF2-40B4-BE49-F238E27FC236}">
                    <a16:creationId xmlns:a16="http://schemas.microsoft.com/office/drawing/2014/main" id="{93990203-8C39-40E0-A9D5-CD2261D9F2F0}"/>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32"/>
                <a:stretch>
                  <a:fillRect/>
                </a:stretch>
              </a:blipFill>
              <a:ln w="38100"/>
            </p:spPr>
            <p:txBody>
              <a:bodyPr/>
              <a:lstStyle/>
              <a:p>
                <a:r>
                  <a:rPr lang="fr-FR">
                    <a:noFill/>
                  </a:rPr>
                  <a:t> </a:t>
                </a:r>
              </a:p>
            </p:txBody>
          </p:sp>
        </mc:Fallback>
      </mc:AlternateContent>
      <p:sp>
        <p:nvSpPr>
          <p:cNvPr id="6" name="Arc 5">
            <a:extLst>
              <a:ext uri="{FF2B5EF4-FFF2-40B4-BE49-F238E27FC236}">
                <a16:creationId xmlns:a16="http://schemas.microsoft.com/office/drawing/2014/main" id="{18FB4E0A-8114-4257-922B-9B3730C28B2E}"/>
              </a:ext>
            </a:extLst>
          </p:cNvPr>
          <p:cNvSpPr/>
          <p:nvPr>
            <p:custDataLst>
              <p:tags r:id="rId10"/>
            </p:custDataLst>
          </p:nvPr>
        </p:nvSpPr>
        <p:spPr>
          <a:xfrm>
            <a:off x="-1479682" y="2043465"/>
            <a:ext cx="5381953" cy="1560315"/>
          </a:xfrm>
          <a:prstGeom prst="arc">
            <a:avLst>
              <a:gd name="adj1" fmla="val 16200000"/>
              <a:gd name="adj2" fmla="val 530675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5" name="Connecteur droit 34">
            <a:extLst>
              <a:ext uri="{FF2B5EF4-FFF2-40B4-BE49-F238E27FC236}">
                <a16:creationId xmlns:a16="http://schemas.microsoft.com/office/drawing/2014/main" id="{BBDFEAC5-58E3-4CCB-9C81-3D5C438070BB}"/>
              </a:ext>
            </a:extLst>
          </p:cNvPr>
          <p:cNvCxnSpPr>
            <a:cxnSpLocks/>
          </p:cNvCxnSpPr>
          <p:nvPr>
            <p:custDataLst>
              <p:tags r:id="rId11"/>
            </p:custDataLst>
          </p:nvPr>
        </p:nvCxnSpPr>
        <p:spPr>
          <a:xfrm>
            <a:off x="1281177" y="2823622"/>
            <a:ext cx="2657379"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9" name="ZoneTexte 38">
            <a:extLst>
              <a:ext uri="{FF2B5EF4-FFF2-40B4-BE49-F238E27FC236}">
                <a16:creationId xmlns:a16="http://schemas.microsoft.com/office/drawing/2014/main" id="{28D76B83-8855-4823-AFE8-FB26247D0114}"/>
              </a:ext>
            </a:extLst>
          </p:cNvPr>
          <p:cNvSpPr txBox="1"/>
          <p:nvPr>
            <p:custDataLst>
              <p:tags r:id="rId12"/>
            </p:custDataLst>
          </p:nvPr>
        </p:nvSpPr>
        <p:spPr>
          <a:xfrm>
            <a:off x="587735" y="2604502"/>
            <a:ext cx="693442" cy="400110"/>
          </a:xfrm>
          <a:prstGeom prst="rect">
            <a:avLst/>
          </a:prstGeom>
          <a:noFill/>
        </p:spPr>
        <p:txBody>
          <a:bodyPr wrap="square" rtlCol="0">
            <a:spAutoFit/>
          </a:bodyPr>
          <a:lstStyle/>
          <a:p>
            <a:r>
              <a:rPr lang="fr-FR" sz="2000" dirty="0" err="1"/>
              <a:t>Vc</a:t>
            </a:r>
            <a:endParaRPr lang="fr-FR" sz="2000" dirty="0"/>
          </a:p>
        </p:txBody>
      </p:sp>
      <p:cxnSp>
        <p:nvCxnSpPr>
          <p:cNvPr id="40" name="Connecteur droit avec flèche 39">
            <a:extLst>
              <a:ext uri="{FF2B5EF4-FFF2-40B4-BE49-F238E27FC236}">
                <a16:creationId xmlns:a16="http://schemas.microsoft.com/office/drawing/2014/main" id="{DAB4E0E1-ED49-43B3-AF88-8B2996AD18EA}"/>
              </a:ext>
            </a:extLst>
          </p:cNvPr>
          <p:cNvCxnSpPr>
            <a:cxnSpLocks/>
          </p:cNvCxnSpPr>
          <p:nvPr>
            <p:custDataLst>
              <p:tags r:id="rId13"/>
            </p:custDataLst>
          </p:nvPr>
        </p:nvCxnSpPr>
        <p:spPr bwMode="auto">
          <a:xfrm flipV="1">
            <a:off x="5476754" y="1403847"/>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41" name="Connecteur droit avec flèche 40">
            <a:extLst>
              <a:ext uri="{FF2B5EF4-FFF2-40B4-BE49-F238E27FC236}">
                <a16:creationId xmlns:a16="http://schemas.microsoft.com/office/drawing/2014/main" id="{5EA45672-E1DC-4C7B-AFC3-0FA36C2C4987}"/>
              </a:ext>
            </a:extLst>
          </p:cNvPr>
          <p:cNvCxnSpPr>
            <a:cxnSpLocks/>
          </p:cNvCxnSpPr>
          <p:nvPr>
            <p:custDataLst>
              <p:tags r:id="rId14"/>
            </p:custDataLst>
          </p:nvPr>
        </p:nvCxnSpPr>
        <p:spPr bwMode="auto">
          <a:xfrm>
            <a:off x="5250223" y="3989361"/>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3" name="ZoneTexte 42">
            <a:extLst>
              <a:ext uri="{FF2B5EF4-FFF2-40B4-BE49-F238E27FC236}">
                <a16:creationId xmlns:a16="http://schemas.microsoft.com/office/drawing/2014/main" id="{5E78A268-7B98-4EF5-BF87-4752CF96ECE3}"/>
              </a:ext>
            </a:extLst>
          </p:cNvPr>
          <p:cNvSpPr txBox="1"/>
          <p:nvPr>
            <p:custDataLst>
              <p:tags r:id="rId15"/>
            </p:custDataLst>
          </p:nvPr>
        </p:nvSpPr>
        <p:spPr>
          <a:xfrm>
            <a:off x="5601290" y="1375166"/>
            <a:ext cx="268867" cy="400110"/>
          </a:xfrm>
          <a:prstGeom prst="rect">
            <a:avLst/>
          </a:prstGeom>
          <a:noFill/>
        </p:spPr>
        <p:txBody>
          <a:bodyPr wrap="square" rtlCol="0">
            <a:spAutoFit/>
          </a:bodyPr>
          <a:lstStyle/>
          <a:p>
            <a:r>
              <a:rPr lang="fr-FR" sz="2000" b="1" dirty="0"/>
              <a:t>V</a:t>
            </a:r>
          </a:p>
        </p:txBody>
      </p:sp>
      <p:sp>
        <p:nvSpPr>
          <p:cNvPr id="44" name="ZoneTexte 43">
            <a:extLst>
              <a:ext uri="{FF2B5EF4-FFF2-40B4-BE49-F238E27FC236}">
                <a16:creationId xmlns:a16="http://schemas.microsoft.com/office/drawing/2014/main" id="{1314AD7B-AE64-4ED4-9C85-07C12E050868}"/>
              </a:ext>
            </a:extLst>
          </p:cNvPr>
          <p:cNvSpPr txBox="1"/>
          <p:nvPr>
            <p:custDataLst>
              <p:tags r:id="rId16"/>
            </p:custDataLst>
          </p:nvPr>
        </p:nvSpPr>
        <p:spPr>
          <a:xfrm>
            <a:off x="8682066" y="3766048"/>
            <a:ext cx="268867" cy="400110"/>
          </a:xfrm>
          <a:prstGeom prst="rect">
            <a:avLst/>
          </a:prstGeom>
          <a:noFill/>
        </p:spPr>
        <p:txBody>
          <a:bodyPr wrap="square" rtlCol="0">
            <a:spAutoFit/>
          </a:bodyPr>
          <a:lstStyle/>
          <a:p>
            <a:r>
              <a:rPr lang="fr-FR" sz="2000" b="1" dirty="0"/>
              <a:t>K</a:t>
            </a:r>
          </a:p>
        </p:txBody>
      </p:sp>
      <p:sp>
        <p:nvSpPr>
          <p:cNvPr id="53" name="ZoneTexte 52">
            <a:extLst>
              <a:ext uri="{FF2B5EF4-FFF2-40B4-BE49-F238E27FC236}">
                <a16:creationId xmlns:a16="http://schemas.microsoft.com/office/drawing/2014/main" id="{D68FC729-FC9F-495D-89EC-709FAD909725}"/>
              </a:ext>
            </a:extLst>
          </p:cNvPr>
          <p:cNvSpPr txBox="1"/>
          <p:nvPr>
            <p:custDataLst>
              <p:tags r:id="rId17"/>
            </p:custDataLst>
          </p:nvPr>
        </p:nvSpPr>
        <p:spPr>
          <a:xfrm>
            <a:off x="7769010" y="4151629"/>
            <a:ext cx="1047489" cy="400110"/>
          </a:xfrm>
          <a:prstGeom prst="rect">
            <a:avLst/>
          </a:prstGeom>
          <a:noFill/>
        </p:spPr>
        <p:txBody>
          <a:bodyPr wrap="square" rtlCol="0">
            <a:spAutoFit/>
          </a:bodyPr>
          <a:lstStyle/>
          <a:p>
            <a:r>
              <a:rPr lang="fr-FR" sz="2000" dirty="0" err="1"/>
              <a:t>Kj</a:t>
            </a:r>
            <a:endParaRPr lang="fr-FR" sz="2000" dirty="0"/>
          </a:p>
        </p:txBody>
      </p:sp>
      <p:sp>
        <p:nvSpPr>
          <p:cNvPr id="59" name="ZoneTexte 58">
            <a:extLst>
              <a:ext uri="{FF2B5EF4-FFF2-40B4-BE49-F238E27FC236}">
                <a16:creationId xmlns:a16="http://schemas.microsoft.com/office/drawing/2014/main" id="{A280E5A3-65B2-4023-BD98-9A2598695AC5}"/>
              </a:ext>
            </a:extLst>
          </p:cNvPr>
          <p:cNvSpPr txBox="1"/>
          <p:nvPr>
            <p:custDataLst>
              <p:tags r:id="rId18"/>
            </p:custDataLst>
          </p:nvPr>
        </p:nvSpPr>
        <p:spPr>
          <a:xfrm>
            <a:off x="4597627" y="1833398"/>
            <a:ext cx="974635" cy="400110"/>
          </a:xfrm>
          <a:prstGeom prst="rect">
            <a:avLst/>
          </a:prstGeom>
          <a:noFill/>
        </p:spPr>
        <p:txBody>
          <a:bodyPr wrap="square" rtlCol="0">
            <a:spAutoFit/>
          </a:bodyPr>
          <a:lstStyle/>
          <a:p>
            <a:r>
              <a:rPr lang="fr-FR" sz="2000" dirty="0"/>
              <a:t>Vmax</a:t>
            </a:r>
          </a:p>
        </p:txBody>
      </p:sp>
      <p:sp>
        <p:nvSpPr>
          <p:cNvPr id="61" name="ZoneTexte 60">
            <a:extLst>
              <a:ext uri="{FF2B5EF4-FFF2-40B4-BE49-F238E27FC236}">
                <a16:creationId xmlns:a16="http://schemas.microsoft.com/office/drawing/2014/main" id="{7AD52946-06E0-4746-8CD0-06F283A5E447}"/>
              </a:ext>
            </a:extLst>
          </p:cNvPr>
          <p:cNvSpPr txBox="1"/>
          <p:nvPr>
            <p:custDataLst>
              <p:tags r:id="rId19"/>
            </p:custDataLst>
          </p:nvPr>
        </p:nvSpPr>
        <p:spPr>
          <a:xfrm>
            <a:off x="306542" y="1843410"/>
            <a:ext cx="974635" cy="400110"/>
          </a:xfrm>
          <a:prstGeom prst="rect">
            <a:avLst/>
          </a:prstGeom>
          <a:noFill/>
        </p:spPr>
        <p:txBody>
          <a:bodyPr wrap="square" rtlCol="0">
            <a:spAutoFit/>
          </a:bodyPr>
          <a:lstStyle/>
          <a:p>
            <a:r>
              <a:rPr lang="fr-FR" sz="2000" dirty="0"/>
              <a:t>Vmax</a:t>
            </a:r>
          </a:p>
        </p:txBody>
      </p:sp>
      <p:cxnSp>
        <p:nvCxnSpPr>
          <p:cNvPr id="63" name="Connecteur droit 62">
            <a:extLst>
              <a:ext uri="{FF2B5EF4-FFF2-40B4-BE49-F238E27FC236}">
                <a16:creationId xmlns:a16="http://schemas.microsoft.com/office/drawing/2014/main" id="{C3D4A200-7FD4-4D79-A8CE-E57BF98C29D1}"/>
              </a:ext>
            </a:extLst>
          </p:cNvPr>
          <p:cNvCxnSpPr>
            <a:cxnSpLocks/>
          </p:cNvCxnSpPr>
          <p:nvPr>
            <p:custDataLst>
              <p:tags r:id="rId20"/>
            </p:custDataLst>
          </p:nvPr>
        </p:nvCxnSpPr>
        <p:spPr>
          <a:xfrm flipH="1" flipV="1">
            <a:off x="5512168" y="2064119"/>
            <a:ext cx="2446163" cy="1901984"/>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Connecteur droit avec flèche 63">
            <a:extLst>
              <a:ext uri="{FF2B5EF4-FFF2-40B4-BE49-F238E27FC236}">
                <a16:creationId xmlns:a16="http://schemas.microsoft.com/office/drawing/2014/main" id="{9EA7536C-C71E-4E51-8E24-3D862362F42E}"/>
              </a:ext>
            </a:extLst>
          </p:cNvPr>
          <p:cNvCxnSpPr>
            <a:cxnSpLocks/>
          </p:cNvCxnSpPr>
          <p:nvPr>
            <p:custDataLst>
              <p:tags r:id="rId21"/>
            </p:custDataLst>
          </p:nvPr>
        </p:nvCxnSpPr>
        <p:spPr bwMode="auto">
          <a:xfrm flipV="1">
            <a:off x="3342574" y="4688114"/>
            <a:ext cx="9273" cy="152222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66" name="Connecteur droit avec flèche 65">
            <a:extLst>
              <a:ext uri="{FF2B5EF4-FFF2-40B4-BE49-F238E27FC236}">
                <a16:creationId xmlns:a16="http://schemas.microsoft.com/office/drawing/2014/main" id="{D5D6EAEF-366B-4B83-A253-A11CFF23EC1F}"/>
              </a:ext>
            </a:extLst>
          </p:cNvPr>
          <p:cNvCxnSpPr>
            <a:cxnSpLocks/>
          </p:cNvCxnSpPr>
          <p:nvPr>
            <p:custDataLst>
              <p:tags r:id="rId22"/>
            </p:custDataLst>
          </p:nvPr>
        </p:nvCxnSpPr>
        <p:spPr bwMode="auto">
          <a:xfrm>
            <a:off x="3116043" y="5994429"/>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67" name="ZoneTexte 66">
            <a:extLst>
              <a:ext uri="{FF2B5EF4-FFF2-40B4-BE49-F238E27FC236}">
                <a16:creationId xmlns:a16="http://schemas.microsoft.com/office/drawing/2014/main" id="{4098A99B-6D8B-4DFD-A8A1-D0995A103720}"/>
              </a:ext>
            </a:extLst>
          </p:cNvPr>
          <p:cNvSpPr txBox="1"/>
          <p:nvPr>
            <p:custDataLst>
              <p:tags r:id="rId23"/>
            </p:custDataLst>
          </p:nvPr>
        </p:nvSpPr>
        <p:spPr>
          <a:xfrm>
            <a:off x="6661239" y="5745215"/>
            <a:ext cx="1047489" cy="400110"/>
          </a:xfrm>
          <a:prstGeom prst="rect">
            <a:avLst/>
          </a:prstGeom>
          <a:noFill/>
        </p:spPr>
        <p:txBody>
          <a:bodyPr wrap="square" rtlCol="0">
            <a:spAutoFit/>
          </a:bodyPr>
          <a:lstStyle/>
          <a:p>
            <a:r>
              <a:rPr lang="fr-FR" sz="2000" b="1" dirty="0"/>
              <a:t>DIV</a:t>
            </a:r>
          </a:p>
        </p:txBody>
      </p:sp>
      <p:cxnSp>
        <p:nvCxnSpPr>
          <p:cNvPr id="69" name="Connecteur droit 68">
            <a:extLst>
              <a:ext uri="{FF2B5EF4-FFF2-40B4-BE49-F238E27FC236}">
                <a16:creationId xmlns:a16="http://schemas.microsoft.com/office/drawing/2014/main" id="{C835D704-1775-4D17-9F1C-21F895362925}"/>
              </a:ext>
            </a:extLst>
          </p:cNvPr>
          <p:cNvCxnSpPr>
            <a:cxnSpLocks/>
          </p:cNvCxnSpPr>
          <p:nvPr>
            <p:custDataLst>
              <p:tags r:id="rId24"/>
            </p:custDataLst>
          </p:nvPr>
        </p:nvCxnSpPr>
        <p:spPr>
          <a:xfrm flipH="1">
            <a:off x="3351848" y="4990879"/>
            <a:ext cx="1173566" cy="1003550"/>
          </a:xfrm>
          <a:prstGeom prst="line">
            <a:avLst/>
          </a:prstGeom>
        </p:spPr>
        <p:style>
          <a:lnRef idx="3">
            <a:schemeClr val="accent1"/>
          </a:lnRef>
          <a:fillRef idx="0">
            <a:schemeClr val="accent1"/>
          </a:fillRef>
          <a:effectRef idx="2">
            <a:schemeClr val="accent1"/>
          </a:effectRef>
          <a:fontRef idx="minor">
            <a:schemeClr val="tx1"/>
          </a:fontRef>
        </p:style>
      </p:cxnSp>
      <p:cxnSp>
        <p:nvCxnSpPr>
          <p:cNvPr id="70" name="Connecteur droit 69">
            <a:extLst>
              <a:ext uri="{FF2B5EF4-FFF2-40B4-BE49-F238E27FC236}">
                <a16:creationId xmlns:a16="http://schemas.microsoft.com/office/drawing/2014/main" id="{65FA0B1A-5A63-4075-BFE9-A6226EA28505}"/>
              </a:ext>
            </a:extLst>
          </p:cNvPr>
          <p:cNvCxnSpPr>
            <a:cxnSpLocks/>
          </p:cNvCxnSpPr>
          <p:nvPr>
            <p:custDataLst>
              <p:tags r:id="rId25"/>
            </p:custDataLst>
          </p:nvPr>
        </p:nvCxnSpPr>
        <p:spPr>
          <a:xfrm flipH="1">
            <a:off x="4535461" y="4990879"/>
            <a:ext cx="1770039" cy="0"/>
          </a:xfrm>
          <a:prstGeom prst="line">
            <a:avLst/>
          </a:prstGeom>
        </p:spPr>
        <p:style>
          <a:lnRef idx="3">
            <a:schemeClr val="accent1"/>
          </a:lnRef>
          <a:fillRef idx="0">
            <a:schemeClr val="accent1"/>
          </a:fillRef>
          <a:effectRef idx="2">
            <a:schemeClr val="accent1"/>
          </a:effectRef>
          <a:fontRef idx="minor">
            <a:schemeClr val="tx1"/>
          </a:fontRef>
        </p:style>
      </p:cxnSp>
      <p:sp>
        <p:nvSpPr>
          <p:cNvPr id="71" name="ZoneTexte 70">
            <a:extLst>
              <a:ext uri="{FF2B5EF4-FFF2-40B4-BE49-F238E27FC236}">
                <a16:creationId xmlns:a16="http://schemas.microsoft.com/office/drawing/2014/main" id="{CBF4E34F-B544-4286-A349-A238143E1D41}"/>
              </a:ext>
            </a:extLst>
          </p:cNvPr>
          <p:cNvSpPr txBox="1"/>
          <p:nvPr>
            <p:custDataLst>
              <p:tags r:id="rId26"/>
            </p:custDataLst>
          </p:nvPr>
        </p:nvSpPr>
        <p:spPr>
          <a:xfrm>
            <a:off x="2382156" y="5066594"/>
            <a:ext cx="974635" cy="400110"/>
          </a:xfrm>
          <a:prstGeom prst="rect">
            <a:avLst/>
          </a:prstGeom>
          <a:noFill/>
        </p:spPr>
        <p:txBody>
          <a:bodyPr wrap="square" rtlCol="0">
            <a:spAutoFit/>
          </a:bodyPr>
          <a:lstStyle/>
          <a:p>
            <a:r>
              <a:rPr lang="fr-FR" sz="2000" dirty="0"/>
              <a:t>Vmax</a:t>
            </a:r>
          </a:p>
        </p:txBody>
      </p:sp>
      <p:sp>
        <p:nvSpPr>
          <p:cNvPr id="74" name="ZoneTexte 73">
            <a:extLst>
              <a:ext uri="{FF2B5EF4-FFF2-40B4-BE49-F238E27FC236}">
                <a16:creationId xmlns:a16="http://schemas.microsoft.com/office/drawing/2014/main" id="{C9CFACBB-34FA-4AB9-A1CD-70132F25A3AA}"/>
              </a:ext>
            </a:extLst>
          </p:cNvPr>
          <p:cNvSpPr txBox="1"/>
          <p:nvPr>
            <p:custDataLst>
              <p:tags r:id="rId27"/>
            </p:custDataLst>
          </p:nvPr>
        </p:nvSpPr>
        <p:spPr>
          <a:xfrm>
            <a:off x="2951019" y="4450577"/>
            <a:ext cx="268867" cy="400110"/>
          </a:xfrm>
          <a:prstGeom prst="rect">
            <a:avLst/>
          </a:prstGeom>
          <a:noFill/>
        </p:spPr>
        <p:txBody>
          <a:bodyPr wrap="square" rtlCol="0">
            <a:spAutoFit/>
          </a:bodyPr>
          <a:lstStyle/>
          <a:p>
            <a:r>
              <a:rPr lang="fr-FR" sz="2000" b="1" dirty="0"/>
              <a:t>V</a:t>
            </a:r>
          </a:p>
        </p:txBody>
      </p:sp>
      <p:sp>
        <p:nvSpPr>
          <p:cNvPr id="77" name="Triangle rectangle 76">
            <a:extLst>
              <a:ext uri="{FF2B5EF4-FFF2-40B4-BE49-F238E27FC236}">
                <a16:creationId xmlns:a16="http://schemas.microsoft.com/office/drawing/2014/main" id="{27786B63-A4CF-45BB-83FB-4EAACFA48909}"/>
              </a:ext>
            </a:extLst>
          </p:cNvPr>
          <p:cNvSpPr/>
          <p:nvPr>
            <p:custDataLst>
              <p:tags r:id="rId28"/>
            </p:custDataLst>
          </p:nvPr>
        </p:nvSpPr>
        <p:spPr>
          <a:xfrm rot="16200000">
            <a:off x="3821257" y="5284921"/>
            <a:ext cx="352568" cy="408948"/>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F63419F7-5AD0-48EA-863A-22B313A90A78}"/>
              </a:ext>
            </a:extLst>
          </p:cNvPr>
          <p:cNvSpPr txBox="1"/>
          <p:nvPr>
            <p:custDataLst>
              <p:tags r:id="rId29"/>
            </p:custDataLst>
          </p:nvPr>
        </p:nvSpPr>
        <p:spPr>
          <a:xfrm>
            <a:off x="4212059" y="5313111"/>
            <a:ext cx="1300109" cy="400110"/>
          </a:xfrm>
          <a:prstGeom prst="rect">
            <a:avLst/>
          </a:prstGeom>
          <a:noFill/>
        </p:spPr>
        <p:txBody>
          <a:bodyPr wrap="square" rtlCol="0">
            <a:spAutoFit/>
          </a:bodyPr>
          <a:lstStyle/>
          <a:p>
            <a:r>
              <a:rPr lang="fr-FR" sz="2000" dirty="0" err="1"/>
              <a:t>w.Kmax</a:t>
            </a:r>
            <a:endParaRPr lang="fr-FR" sz="2000" dirty="0"/>
          </a:p>
        </p:txBody>
      </p:sp>
      <p:cxnSp>
        <p:nvCxnSpPr>
          <p:cNvPr id="79" name="Connecteur droit 78">
            <a:extLst>
              <a:ext uri="{FF2B5EF4-FFF2-40B4-BE49-F238E27FC236}">
                <a16:creationId xmlns:a16="http://schemas.microsoft.com/office/drawing/2014/main" id="{363FA915-E7CA-46FA-AEA2-4C2408EC902C}"/>
              </a:ext>
            </a:extLst>
          </p:cNvPr>
          <p:cNvCxnSpPr>
            <a:cxnSpLocks/>
          </p:cNvCxnSpPr>
          <p:nvPr>
            <p:custDataLst>
              <p:tags r:id="rId30"/>
            </p:custDataLst>
          </p:nvPr>
        </p:nvCxnSpPr>
        <p:spPr>
          <a:xfrm>
            <a:off x="3373856" y="4987520"/>
            <a:ext cx="1151558" cy="3359"/>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36118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riangle rectangle 35">
            <a:extLst>
              <a:ext uri="{FF2B5EF4-FFF2-40B4-BE49-F238E27FC236}">
                <a16:creationId xmlns:a16="http://schemas.microsoft.com/office/drawing/2014/main" id="{CD58AE78-2D90-4903-BFDB-27965AF83C4E}"/>
              </a:ext>
            </a:extLst>
          </p:cNvPr>
          <p:cNvSpPr/>
          <p:nvPr>
            <p:custDataLst>
              <p:tags r:id="rId1"/>
            </p:custDataLst>
          </p:nvPr>
        </p:nvSpPr>
        <p:spPr>
          <a:xfrm>
            <a:off x="2477227" y="3294687"/>
            <a:ext cx="4103978" cy="211693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Triangle rectangle 5">
            <a:extLst>
              <a:ext uri="{FF2B5EF4-FFF2-40B4-BE49-F238E27FC236}">
                <a16:creationId xmlns:a16="http://schemas.microsoft.com/office/drawing/2014/main" id="{1D839D71-6B16-4DB5-8812-427472FC7468}"/>
              </a:ext>
            </a:extLst>
          </p:cNvPr>
          <p:cNvSpPr/>
          <p:nvPr>
            <p:custDataLst>
              <p:tags r:id="rId2"/>
            </p:custDataLst>
          </p:nvPr>
        </p:nvSpPr>
        <p:spPr>
          <a:xfrm flipH="1">
            <a:off x="1455364" y="3302613"/>
            <a:ext cx="1050594" cy="2109007"/>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3"/>
            </p:custDataLst>
          </p:nvPr>
        </p:nvSpPr>
        <p:spPr/>
        <p:txBody>
          <a:bodyPr/>
          <a:lstStyle/>
          <a:p>
            <a:r>
              <a:rPr lang="fr-FR" dirty="0"/>
              <a:t>Description de la congestion</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6C7B092-7F68-4E64-9290-1FFFCDEA112E}"/>
                  </a:ext>
                </a:extLst>
              </p:cNvPr>
              <p:cNvSpPr/>
              <p:nvPr>
                <p:custDataLst>
                  <p:tags r:id="rId4"/>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22" name="Rectangle 21">
                <a:extLst>
                  <a:ext uri="{FF2B5EF4-FFF2-40B4-BE49-F238E27FC236}">
                    <a16:creationId xmlns:a16="http://schemas.microsoft.com/office/drawing/2014/main" id="{26C7B092-7F68-4E64-9290-1FFFCDEA112E}"/>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26"/>
                <a:stretch>
                  <a:fillRect/>
                </a:stretch>
              </a:blipFill>
              <a:ln w="38100"/>
            </p:spPr>
            <p:txBody>
              <a:bodyPr/>
              <a:lstStyle/>
              <a:p>
                <a:r>
                  <a:rPr lang="fr-FR">
                    <a:noFill/>
                  </a:rPr>
                  <a:t> </a:t>
                </a:r>
              </a:p>
            </p:txBody>
          </p:sp>
        </mc:Fallback>
      </mc:AlternateContent>
      <p:cxnSp>
        <p:nvCxnSpPr>
          <p:cNvPr id="8" name="Connecteur droit avec flèche 7">
            <a:extLst>
              <a:ext uri="{FF2B5EF4-FFF2-40B4-BE49-F238E27FC236}">
                <a16:creationId xmlns:a16="http://schemas.microsoft.com/office/drawing/2014/main" id="{07B06DC3-7738-40A4-B321-DFE24D69B47D}"/>
              </a:ext>
            </a:extLst>
          </p:cNvPr>
          <p:cNvCxnSpPr>
            <a:cxnSpLocks/>
          </p:cNvCxnSpPr>
          <p:nvPr>
            <p:custDataLst>
              <p:tags r:id="rId5"/>
            </p:custDataLst>
          </p:nvPr>
        </p:nvCxnSpPr>
        <p:spPr bwMode="auto">
          <a:xfrm flipV="1">
            <a:off x="1429738" y="2826106"/>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0" name="Connecteur droit avec flèche 9">
            <a:extLst>
              <a:ext uri="{FF2B5EF4-FFF2-40B4-BE49-F238E27FC236}">
                <a16:creationId xmlns:a16="http://schemas.microsoft.com/office/drawing/2014/main" id="{9FF702AD-31CE-4BDA-8FEF-F98E99841B54}"/>
              </a:ext>
            </a:extLst>
          </p:cNvPr>
          <p:cNvCxnSpPr>
            <a:cxnSpLocks/>
            <a:endCxn id="11" idx="1"/>
          </p:cNvCxnSpPr>
          <p:nvPr>
            <p:custDataLst>
              <p:tags r:id="rId6"/>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4542F6AE-23EC-4EB2-98C4-22E4D6B47519}"/>
              </a:ext>
            </a:extLst>
          </p:cNvPr>
          <p:cNvSpPr txBox="1"/>
          <p:nvPr>
            <p:custDataLst>
              <p:tags r:id="rId7"/>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3" name="Connecteur droit 12">
            <a:extLst>
              <a:ext uri="{FF2B5EF4-FFF2-40B4-BE49-F238E27FC236}">
                <a16:creationId xmlns:a16="http://schemas.microsoft.com/office/drawing/2014/main" id="{EEB12765-88A9-45DA-BA2F-FE01BBD7DF1D}"/>
              </a:ext>
            </a:extLst>
          </p:cNvPr>
          <p:cNvCxnSpPr/>
          <p:nvPr>
            <p:custDataLst>
              <p:tags r:id="rId8"/>
            </p:custDataLst>
          </p:nvPr>
        </p:nvCxnSpPr>
        <p:spPr>
          <a:xfrm flipV="1">
            <a:off x="1455364" y="3286761"/>
            <a:ext cx="1047491"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13">
            <a:extLst>
              <a:ext uri="{FF2B5EF4-FFF2-40B4-BE49-F238E27FC236}">
                <a16:creationId xmlns:a16="http://schemas.microsoft.com/office/drawing/2014/main" id="{68CA1539-AD66-4436-8F9E-A8F3CE326ADA}"/>
              </a:ext>
            </a:extLst>
          </p:cNvPr>
          <p:cNvCxnSpPr>
            <a:cxnSpLocks/>
          </p:cNvCxnSpPr>
          <p:nvPr>
            <p:custDataLst>
              <p:tags r:id="rId9"/>
            </p:custDataLst>
          </p:nvPr>
        </p:nvCxnSpPr>
        <p:spPr>
          <a:xfrm flipH="1" flipV="1">
            <a:off x="2502855" y="3286761"/>
            <a:ext cx="4103979" cy="2124859"/>
          </a:xfrm>
          <a:prstGeom prst="line">
            <a:avLst/>
          </a:prstGeom>
        </p:spPr>
        <p:style>
          <a:lnRef idx="3">
            <a:schemeClr val="accent1"/>
          </a:lnRef>
          <a:fillRef idx="0">
            <a:schemeClr val="accent1"/>
          </a:fillRef>
          <a:effectRef idx="2">
            <a:schemeClr val="accent1"/>
          </a:effectRef>
          <a:fontRef idx="minor">
            <a:schemeClr val="tx1"/>
          </a:fontRef>
        </p:style>
      </p:cxnSp>
      <p:sp>
        <p:nvSpPr>
          <p:cNvPr id="18" name="ZoneTexte 17">
            <a:extLst>
              <a:ext uri="{FF2B5EF4-FFF2-40B4-BE49-F238E27FC236}">
                <a16:creationId xmlns:a16="http://schemas.microsoft.com/office/drawing/2014/main" id="{5E744195-FA97-478E-93F0-A17B2C456855}"/>
              </a:ext>
            </a:extLst>
          </p:cNvPr>
          <p:cNvSpPr txBox="1"/>
          <p:nvPr>
            <p:custDataLst>
              <p:tags r:id="rId10"/>
            </p:custDataLst>
          </p:nvPr>
        </p:nvSpPr>
        <p:spPr>
          <a:xfrm>
            <a:off x="6295524" y="5427472"/>
            <a:ext cx="1219498" cy="400110"/>
          </a:xfrm>
          <a:prstGeom prst="rect">
            <a:avLst/>
          </a:prstGeom>
          <a:noFill/>
        </p:spPr>
        <p:txBody>
          <a:bodyPr wrap="square" rtlCol="0">
            <a:spAutoFit/>
          </a:bodyPr>
          <a:lstStyle/>
          <a:p>
            <a:r>
              <a:rPr lang="fr-FR" sz="2000" dirty="0" err="1"/>
              <a:t>Kmax</a:t>
            </a:r>
            <a:endParaRPr lang="fr-FR" sz="2000" dirty="0"/>
          </a:p>
        </p:txBody>
      </p:sp>
      <p:sp>
        <p:nvSpPr>
          <p:cNvPr id="25" name="ZoneTexte 24">
            <a:extLst>
              <a:ext uri="{FF2B5EF4-FFF2-40B4-BE49-F238E27FC236}">
                <a16:creationId xmlns:a16="http://schemas.microsoft.com/office/drawing/2014/main" id="{ACC593E5-B6A6-4659-A360-2D1230688128}"/>
              </a:ext>
            </a:extLst>
          </p:cNvPr>
          <p:cNvSpPr txBox="1"/>
          <p:nvPr>
            <p:custDataLst>
              <p:tags r:id="rId11"/>
            </p:custDataLst>
          </p:nvPr>
        </p:nvSpPr>
        <p:spPr>
          <a:xfrm>
            <a:off x="2304211" y="5469943"/>
            <a:ext cx="1047489" cy="400110"/>
          </a:xfrm>
          <a:prstGeom prst="rect">
            <a:avLst/>
          </a:prstGeom>
          <a:noFill/>
        </p:spPr>
        <p:txBody>
          <a:bodyPr wrap="square" rtlCol="0">
            <a:spAutoFit/>
          </a:bodyPr>
          <a:lstStyle/>
          <a:p>
            <a:r>
              <a:rPr lang="fr-FR" sz="2000" dirty="0" err="1"/>
              <a:t>Kc</a:t>
            </a:r>
            <a:endParaRPr lang="fr-FR" sz="2000" dirty="0"/>
          </a:p>
        </p:txBody>
      </p:sp>
      <p:sp>
        <p:nvSpPr>
          <p:cNvPr id="31" name="ZoneTexte 30">
            <a:extLst>
              <a:ext uri="{FF2B5EF4-FFF2-40B4-BE49-F238E27FC236}">
                <a16:creationId xmlns:a16="http://schemas.microsoft.com/office/drawing/2014/main" id="{BD33A5AA-EF2E-4A4F-830C-D236A0DD94C9}"/>
              </a:ext>
            </a:extLst>
          </p:cNvPr>
          <p:cNvSpPr txBox="1"/>
          <p:nvPr>
            <p:custDataLst>
              <p:tags r:id="rId12"/>
            </p:custDataLst>
          </p:nvPr>
        </p:nvSpPr>
        <p:spPr>
          <a:xfrm>
            <a:off x="1561741" y="2732268"/>
            <a:ext cx="268867" cy="400110"/>
          </a:xfrm>
          <a:prstGeom prst="rect">
            <a:avLst/>
          </a:prstGeom>
          <a:noFill/>
        </p:spPr>
        <p:txBody>
          <a:bodyPr wrap="square" rtlCol="0">
            <a:spAutoFit/>
          </a:bodyPr>
          <a:lstStyle/>
          <a:p>
            <a:r>
              <a:rPr lang="fr-FR" sz="2000" b="1" dirty="0"/>
              <a:t>Q</a:t>
            </a:r>
          </a:p>
        </p:txBody>
      </p:sp>
      <p:sp>
        <p:nvSpPr>
          <p:cNvPr id="32" name="ZoneTexte 31">
            <a:extLst>
              <a:ext uri="{FF2B5EF4-FFF2-40B4-BE49-F238E27FC236}">
                <a16:creationId xmlns:a16="http://schemas.microsoft.com/office/drawing/2014/main" id="{9A1CF774-7CFA-46CE-B53B-EC6B9571B846}"/>
              </a:ext>
            </a:extLst>
          </p:cNvPr>
          <p:cNvSpPr txBox="1"/>
          <p:nvPr>
            <p:custDataLst>
              <p:tags r:id="rId13"/>
            </p:custDataLst>
          </p:nvPr>
        </p:nvSpPr>
        <p:spPr>
          <a:xfrm>
            <a:off x="546135" y="3026524"/>
            <a:ext cx="1047489" cy="400110"/>
          </a:xfrm>
          <a:prstGeom prst="rect">
            <a:avLst/>
          </a:prstGeom>
          <a:noFill/>
        </p:spPr>
        <p:txBody>
          <a:bodyPr wrap="square" rtlCol="0">
            <a:spAutoFit/>
          </a:bodyPr>
          <a:lstStyle/>
          <a:p>
            <a:r>
              <a:rPr lang="fr-FR" sz="2000" dirty="0" err="1"/>
              <a:t>Qmax</a:t>
            </a:r>
            <a:endParaRPr lang="fr-FR" sz="2000" dirty="0"/>
          </a:p>
        </p:txBody>
      </p:sp>
      <p:sp>
        <p:nvSpPr>
          <p:cNvPr id="33" name="Ellipse 32">
            <a:extLst>
              <a:ext uri="{FF2B5EF4-FFF2-40B4-BE49-F238E27FC236}">
                <a16:creationId xmlns:a16="http://schemas.microsoft.com/office/drawing/2014/main" id="{8CF2EBA0-5853-4AFC-A01F-0D8D22CBFB2D}"/>
              </a:ext>
            </a:extLst>
          </p:cNvPr>
          <p:cNvSpPr/>
          <p:nvPr>
            <p:custDataLst>
              <p:tags r:id="rId14"/>
            </p:custDataLst>
          </p:nvPr>
        </p:nvSpPr>
        <p:spPr>
          <a:xfrm>
            <a:off x="3059820" y="3569946"/>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34" name="Connecteur droit 33">
            <a:extLst>
              <a:ext uri="{FF2B5EF4-FFF2-40B4-BE49-F238E27FC236}">
                <a16:creationId xmlns:a16="http://schemas.microsoft.com/office/drawing/2014/main" id="{643C75EB-741F-45E6-9565-1BD56346EB4A}"/>
              </a:ext>
            </a:extLst>
          </p:cNvPr>
          <p:cNvCxnSpPr/>
          <p:nvPr>
            <p:custDataLst>
              <p:tags r:id="rId15"/>
            </p:custDataLst>
          </p:nvPr>
        </p:nvCxnSpPr>
        <p:spPr>
          <a:xfrm>
            <a:off x="2502855" y="3302613"/>
            <a:ext cx="0" cy="212485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5" name="Ellipse 34">
            <a:extLst>
              <a:ext uri="{FF2B5EF4-FFF2-40B4-BE49-F238E27FC236}">
                <a16:creationId xmlns:a16="http://schemas.microsoft.com/office/drawing/2014/main" id="{648F4B75-4971-4A98-A1D8-BEE995AD3D00}"/>
              </a:ext>
            </a:extLst>
          </p:cNvPr>
          <p:cNvSpPr/>
          <p:nvPr>
            <p:custDataLst>
              <p:tags r:id="rId16"/>
            </p:custDataLst>
          </p:nvPr>
        </p:nvSpPr>
        <p:spPr>
          <a:xfrm>
            <a:off x="1802248" y="4490783"/>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862D63A4-9544-4250-9D54-821A23E2CE82}"/>
              </a:ext>
            </a:extLst>
          </p:cNvPr>
          <p:cNvSpPr txBox="1"/>
          <p:nvPr>
            <p:custDataLst>
              <p:tags r:id="rId17"/>
            </p:custDataLst>
          </p:nvPr>
        </p:nvSpPr>
        <p:spPr>
          <a:xfrm>
            <a:off x="2792426" y="4663878"/>
            <a:ext cx="2166034" cy="523220"/>
          </a:xfrm>
          <a:prstGeom prst="rect">
            <a:avLst/>
          </a:prstGeom>
          <a:noFill/>
        </p:spPr>
        <p:txBody>
          <a:bodyPr wrap="square" rtlCol="0">
            <a:spAutoFit/>
          </a:bodyPr>
          <a:lstStyle/>
          <a:p>
            <a:r>
              <a:rPr lang="fr-FR" sz="2800" b="1" dirty="0">
                <a:solidFill>
                  <a:schemeClr val="bg1"/>
                </a:solidFill>
              </a:rPr>
              <a:t>Congestion</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3B86C61-E66F-47BF-A391-731A534C0B23}"/>
                  </a:ext>
                </a:extLst>
              </p:cNvPr>
              <p:cNvSpPr/>
              <p:nvPr>
                <p:custDataLst>
                  <p:tags r:id="rId18"/>
                </p:custDataLst>
              </p:nvPr>
            </p:nvSpPr>
            <p:spPr>
              <a:xfrm>
                <a:off x="2765310" y="1663281"/>
                <a:ext cx="3012772" cy="97225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𝐴</m:t>
                          </m:r>
                          <m:r>
                            <a:rPr lang="fr-FR" sz="2800" b="0" i="1" smtClean="0">
                              <a:latin typeface="Cambria Math" panose="02040503050406030204" pitchFamily="18" charset="0"/>
                              <a:ea typeface="Cambria Math" panose="02040503050406030204" pitchFamily="18" charset="0"/>
                            </a:rPr>
                            <m:t>→</m:t>
                          </m:r>
                          <m:r>
                            <a:rPr lang="fr-FR" sz="2800" b="0" i="1" smtClean="0">
                              <a:latin typeface="Cambria Math" panose="02040503050406030204" pitchFamily="18" charset="0"/>
                              <a:ea typeface="Cambria Math" panose="02040503050406030204" pitchFamily="18" charset="0"/>
                            </a:rPr>
                            <m:t>𝐵</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𝐵</m:t>
                              </m:r>
                            </m:sub>
                          </m:sSub>
                          <m:r>
                            <a:rPr lang="fr-FR" sz="2800" b="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𝐴</m:t>
                              </m:r>
                            </m:sub>
                          </m:sSub>
                        </m:num>
                        <m:den>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𝐵</m:t>
                              </m:r>
                            </m:sub>
                          </m:sSub>
                          <m:r>
                            <a:rPr lang="fr-FR" sz="2800" i="1">
                              <a:latin typeface="Cambria Math" panose="02040503050406030204" pitchFamily="18" charset="0"/>
                            </a:rPr>
                            <m:t>−</m:t>
                          </m:r>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𝐴</m:t>
                              </m:r>
                            </m:sub>
                          </m:sSub>
                        </m:den>
                      </m:f>
                    </m:oMath>
                  </m:oMathPara>
                </a14:m>
                <a:endParaRPr lang="fr-FR" baseline="-25000" dirty="0"/>
              </a:p>
            </p:txBody>
          </p:sp>
        </mc:Choice>
        <mc:Fallback xmlns="">
          <p:sp>
            <p:nvSpPr>
              <p:cNvPr id="39" name="Rectangle 38">
                <a:extLst>
                  <a:ext uri="{FF2B5EF4-FFF2-40B4-BE49-F238E27FC236}">
                    <a16:creationId xmlns:a16="http://schemas.microsoft.com/office/drawing/2014/main" id="{C3B86C61-E66F-47BF-A391-731A534C0B23}"/>
                  </a:ext>
                </a:extLst>
              </p:cNvPr>
              <p:cNvSpPr>
                <a:spLocks noRot="1" noChangeAspect="1" noMove="1" noResize="1" noEditPoints="1" noAdjustHandles="1" noChangeArrowheads="1" noChangeShapeType="1" noTextEdit="1"/>
              </p:cNvSpPr>
              <p:nvPr/>
            </p:nvSpPr>
            <p:spPr>
              <a:xfrm>
                <a:off x="2765310" y="1663281"/>
                <a:ext cx="3012772" cy="972254"/>
              </a:xfrm>
              <a:prstGeom prst="rect">
                <a:avLst/>
              </a:prstGeom>
              <a:blipFill>
                <a:blip r:embed="rId27"/>
                <a:stretch>
                  <a:fillRect/>
                </a:stretch>
              </a:blipFill>
              <a:ln w="38100"/>
            </p:spPr>
            <p:txBody>
              <a:bodyPr/>
              <a:lstStyle/>
              <a:p>
                <a:r>
                  <a:rPr lang="fr-FR">
                    <a:noFill/>
                  </a:rPr>
                  <a:t> </a:t>
                </a:r>
              </a:p>
            </p:txBody>
          </p:sp>
        </mc:Fallback>
      </mc:AlternateContent>
      <p:sp>
        <p:nvSpPr>
          <p:cNvPr id="40" name="ZoneTexte 39">
            <a:extLst>
              <a:ext uri="{FF2B5EF4-FFF2-40B4-BE49-F238E27FC236}">
                <a16:creationId xmlns:a16="http://schemas.microsoft.com/office/drawing/2014/main" id="{D92300A0-2001-4E88-B30D-6599D86B3821}"/>
              </a:ext>
            </a:extLst>
          </p:cNvPr>
          <p:cNvSpPr txBox="1"/>
          <p:nvPr>
            <p:custDataLst>
              <p:tags r:id="rId19"/>
            </p:custDataLst>
          </p:nvPr>
        </p:nvSpPr>
        <p:spPr>
          <a:xfrm>
            <a:off x="3332062" y="3250822"/>
            <a:ext cx="452222" cy="400110"/>
          </a:xfrm>
          <a:prstGeom prst="rect">
            <a:avLst/>
          </a:prstGeom>
          <a:noFill/>
        </p:spPr>
        <p:txBody>
          <a:bodyPr wrap="square" rtlCol="0">
            <a:spAutoFit/>
          </a:bodyPr>
          <a:lstStyle/>
          <a:p>
            <a:r>
              <a:rPr lang="fr-FR" sz="2000" dirty="0"/>
              <a:t>B</a:t>
            </a:r>
          </a:p>
        </p:txBody>
      </p:sp>
      <p:sp>
        <p:nvSpPr>
          <p:cNvPr id="41" name="ZoneTexte 40">
            <a:extLst>
              <a:ext uri="{FF2B5EF4-FFF2-40B4-BE49-F238E27FC236}">
                <a16:creationId xmlns:a16="http://schemas.microsoft.com/office/drawing/2014/main" id="{1B4CDC94-82D4-42BE-9F04-69FE99088F7E}"/>
              </a:ext>
            </a:extLst>
          </p:cNvPr>
          <p:cNvSpPr txBox="1"/>
          <p:nvPr>
            <p:custDataLst>
              <p:tags r:id="rId20"/>
            </p:custDataLst>
          </p:nvPr>
        </p:nvSpPr>
        <p:spPr>
          <a:xfrm>
            <a:off x="1555518" y="4120493"/>
            <a:ext cx="452222" cy="400110"/>
          </a:xfrm>
          <a:prstGeom prst="rect">
            <a:avLst/>
          </a:prstGeom>
          <a:noFill/>
        </p:spPr>
        <p:txBody>
          <a:bodyPr wrap="square" rtlCol="0">
            <a:spAutoFit/>
          </a:bodyPr>
          <a:lstStyle/>
          <a:p>
            <a:r>
              <a:rPr lang="fr-FR" sz="2000" dirty="0"/>
              <a:t>A</a:t>
            </a:r>
          </a:p>
        </p:txBody>
      </p:sp>
      <p:cxnSp>
        <p:nvCxnSpPr>
          <p:cNvPr id="43" name="Connecteur droit avec flèche 42">
            <a:extLst>
              <a:ext uri="{FF2B5EF4-FFF2-40B4-BE49-F238E27FC236}">
                <a16:creationId xmlns:a16="http://schemas.microsoft.com/office/drawing/2014/main" id="{ACEE3407-0CA3-4D5B-8A5C-5B11DACC80B7}"/>
              </a:ext>
            </a:extLst>
          </p:cNvPr>
          <p:cNvCxnSpPr>
            <a:cxnSpLocks/>
            <a:stCxn id="35" idx="6"/>
            <a:endCxn id="33" idx="3"/>
          </p:cNvCxnSpPr>
          <p:nvPr>
            <p:custDataLst>
              <p:tags r:id="rId21"/>
            </p:custDataLst>
          </p:nvPr>
        </p:nvCxnSpPr>
        <p:spPr>
          <a:xfrm flipV="1">
            <a:off x="1979109" y="3714044"/>
            <a:ext cx="1106612" cy="8611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6" name="Triangle rectangle 45">
            <a:extLst>
              <a:ext uri="{FF2B5EF4-FFF2-40B4-BE49-F238E27FC236}">
                <a16:creationId xmlns:a16="http://schemas.microsoft.com/office/drawing/2014/main" id="{4C9945B5-B89F-4BC0-A25D-453E0BA492A3}"/>
              </a:ext>
            </a:extLst>
          </p:cNvPr>
          <p:cNvSpPr/>
          <p:nvPr>
            <p:custDataLst>
              <p:tags r:id="rId22"/>
            </p:custDataLst>
          </p:nvPr>
        </p:nvSpPr>
        <p:spPr>
          <a:xfrm rot="16200000">
            <a:off x="2396117" y="3962405"/>
            <a:ext cx="328038" cy="42328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D7BF6DCE-5224-41D1-AAC3-3F92B1A20AD0}"/>
                  </a:ext>
                </a:extLst>
              </p:cNvPr>
              <p:cNvSpPr/>
              <p:nvPr>
                <p:custDataLst>
                  <p:tags r:id="rId23"/>
                </p:custDataLst>
              </p:nvPr>
            </p:nvSpPr>
            <p:spPr>
              <a:xfrm>
                <a:off x="2765310" y="4006590"/>
                <a:ext cx="9157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sub>
                      </m:sSub>
                    </m:oMath>
                  </m:oMathPara>
                </a14:m>
                <a:endParaRPr lang="fr-FR" sz="2400" dirty="0"/>
              </a:p>
            </p:txBody>
          </p:sp>
        </mc:Choice>
        <mc:Fallback xmlns="">
          <p:sp>
            <p:nvSpPr>
              <p:cNvPr id="47" name="Rectangle 46">
                <a:extLst>
                  <a:ext uri="{FF2B5EF4-FFF2-40B4-BE49-F238E27FC236}">
                    <a16:creationId xmlns:a16="http://schemas.microsoft.com/office/drawing/2014/main" id="{D7BF6DCE-5224-41D1-AAC3-3F92B1A20AD0}"/>
                  </a:ext>
                </a:extLst>
              </p:cNvPr>
              <p:cNvSpPr>
                <a:spLocks noRot="1" noChangeAspect="1" noMove="1" noResize="1" noEditPoints="1" noAdjustHandles="1" noChangeArrowheads="1" noChangeShapeType="1" noTextEdit="1"/>
              </p:cNvSpPr>
              <p:nvPr/>
            </p:nvSpPr>
            <p:spPr>
              <a:xfrm>
                <a:off x="2765310" y="4006590"/>
                <a:ext cx="915700" cy="461665"/>
              </a:xfrm>
              <a:prstGeom prst="rect">
                <a:avLst/>
              </a:prstGeom>
              <a:blipFill>
                <a:blip r:embed="rId28"/>
                <a:stretch>
                  <a:fillRect b="-3947"/>
                </a:stretch>
              </a:blipFill>
            </p:spPr>
            <p:txBody>
              <a:bodyPr/>
              <a:lstStyle/>
              <a:p>
                <a:r>
                  <a:rPr lang="fr-FR">
                    <a:noFill/>
                  </a:rPr>
                  <a:t> </a:t>
                </a:r>
              </a:p>
            </p:txBody>
          </p:sp>
        </mc:Fallback>
      </mc:AlternateContent>
    </p:spTree>
    <p:extLst>
      <p:ext uri="{BB962C8B-B14F-4D97-AF65-F5344CB8AC3E}">
        <p14:creationId xmlns:p14="http://schemas.microsoft.com/office/powerpoint/2010/main" val="147461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 grpId="0" animBg="1"/>
      <p:bldP spid="33" grpId="0" animBg="1"/>
      <p:bldP spid="35" grpId="0" animBg="1"/>
      <p:bldP spid="37" grpId="0"/>
      <p:bldP spid="39" grpId="0" animBg="1"/>
      <p:bldP spid="40" grpId="0"/>
      <p:bldP spid="41" grpId="0"/>
      <p:bldP spid="46" grpId="0" animBg="1"/>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2F03D-7DD3-40C8-86BA-3AD5492F3048}"/>
              </a:ext>
            </a:extLst>
          </p:cNvPr>
          <p:cNvSpPr>
            <a:spLocks noGrp="1"/>
          </p:cNvSpPr>
          <p:nvPr>
            <p:ph type="title"/>
            <p:custDataLst>
              <p:tags r:id="rId1"/>
            </p:custDataLst>
          </p:nvPr>
        </p:nvSpPr>
        <p:spPr/>
        <p:txBody>
          <a:bodyPr/>
          <a:lstStyle/>
          <a:p>
            <a:r>
              <a:rPr lang="fr-FR" dirty="0"/>
              <a:t>Diagramme fondamental </a:t>
            </a:r>
            <a:r>
              <a:rPr lang="fr-FR" dirty="0" err="1"/>
              <a:t>multi-voies</a:t>
            </a:r>
            <a:endParaRPr lang="fr-FR" dirty="0"/>
          </a:p>
        </p:txBody>
      </p:sp>
      <p:sp>
        <p:nvSpPr>
          <p:cNvPr id="4" name="Espace réservé du numéro de diapositive 3">
            <a:extLst>
              <a:ext uri="{FF2B5EF4-FFF2-40B4-BE49-F238E27FC236}">
                <a16:creationId xmlns:a16="http://schemas.microsoft.com/office/drawing/2014/main" id="{E91B0209-28C5-4D17-824B-DC27199DC619}"/>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19</a:t>
            </a:fld>
            <a:endParaRPr lang="fr-FR" altLang="fr-FR"/>
          </a:p>
        </p:txBody>
      </p:sp>
      <p:cxnSp>
        <p:nvCxnSpPr>
          <p:cNvPr id="8" name="Connecteur droit avec flèche 7">
            <a:extLst>
              <a:ext uri="{FF2B5EF4-FFF2-40B4-BE49-F238E27FC236}">
                <a16:creationId xmlns:a16="http://schemas.microsoft.com/office/drawing/2014/main" id="{6CE5B23D-79C3-4914-B5D0-2F51E0231995}"/>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8011313-9741-48BC-8851-DDC8320B9D60}"/>
              </a:ext>
            </a:extLst>
          </p:cNvPr>
          <p:cNvCxnSpPr>
            <a:cxnSpLocks/>
            <a:endCxn id="10"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D7C98D14-57B3-4D8C-971D-E943AE608CF3}"/>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1" name="Connecteur droit 10">
            <a:extLst>
              <a:ext uri="{FF2B5EF4-FFF2-40B4-BE49-F238E27FC236}">
                <a16:creationId xmlns:a16="http://schemas.microsoft.com/office/drawing/2014/main" id="{02871CDC-84E6-401B-9326-712BD78EA398}"/>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Connecteur droit 11">
            <a:extLst>
              <a:ext uri="{FF2B5EF4-FFF2-40B4-BE49-F238E27FC236}">
                <a16:creationId xmlns:a16="http://schemas.microsoft.com/office/drawing/2014/main" id="{56F1AC6A-C9E2-4078-9899-CF9718B01A03}"/>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E7DA5948-EA1D-4C56-811F-7C1AF14ED68C}"/>
                  </a:ext>
                </a:extLst>
              </p:cNvPr>
              <p:cNvSpPr txBox="1"/>
              <p:nvPr>
                <p:custDataLst>
                  <p:tags r:id="rId8"/>
                </p:custDataLst>
              </p:nvPr>
            </p:nvSpPr>
            <p:spPr>
              <a:xfrm>
                <a:off x="1224811" y="548416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𝐾</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14" name="ZoneTexte 13">
                <a:extLst>
                  <a:ext uri="{FF2B5EF4-FFF2-40B4-BE49-F238E27FC236}">
                    <a16:creationId xmlns:a16="http://schemas.microsoft.com/office/drawing/2014/main" id="{E7DA5948-EA1D-4C56-811F-7C1AF14ED68C}"/>
                  </a:ext>
                </a:extLst>
              </p:cNvPr>
              <p:cNvSpPr txBox="1">
                <a:spLocks noRot="1" noChangeAspect="1" noMove="1" noResize="1" noEditPoints="1" noAdjustHandles="1" noChangeArrowheads="1" noChangeShapeType="1" noTextEdit="1"/>
              </p:cNvSpPr>
              <p:nvPr/>
            </p:nvSpPr>
            <p:spPr>
              <a:xfrm>
                <a:off x="1224811" y="5484162"/>
                <a:ext cx="1047489" cy="523220"/>
              </a:xfrm>
              <a:prstGeom prst="rect">
                <a:avLst/>
              </a:prstGeom>
              <a:blipFill>
                <a:blip r:embed="rId36"/>
                <a:stretch>
                  <a:fillRect/>
                </a:stretch>
              </a:blipFill>
            </p:spPr>
            <p:txBody>
              <a:bodyPr/>
              <a:lstStyle/>
              <a:p>
                <a:r>
                  <a:rPr lang="fr-FR">
                    <a:noFill/>
                  </a:rPr>
                  <a:t> </a:t>
                </a:r>
              </a:p>
            </p:txBody>
          </p:sp>
        </mc:Fallback>
      </mc:AlternateContent>
      <p:sp>
        <p:nvSpPr>
          <p:cNvPr id="15" name="ZoneTexte 14">
            <a:extLst>
              <a:ext uri="{FF2B5EF4-FFF2-40B4-BE49-F238E27FC236}">
                <a16:creationId xmlns:a16="http://schemas.microsoft.com/office/drawing/2014/main" id="{E117B9A3-7C2D-467E-A467-D8AEE587EF9C}"/>
              </a:ext>
            </a:extLst>
          </p:cNvPr>
          <p:cNvSpPr txBox="1"/>
          <p:nvPr>
            <p:custDataLst>
              <p:tags r:id="rId9"/>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29" name="Connecteur droit 28">
            <a:extLst>
              <a:ext uri="{FF2B5EF4-FFF2-40B4-BE49-F238E27FC236}">
                <a16:creationId xmlns:a16="http://schemas.microsoft.com/office/drawing/2014/main" id="{228F6B9B-C2F8-454A-AE2F-4E7A67245EF6}"/>
              </a:ext>
            </a:extLst>
          </p:cNvPr>
          <p:cNvCxnSpPr>
            <a:cxnSpLocks/>
          </p:cNvCxnSpPr>
          <p:nvPr>
            <p:custDataLst>
              <p:tags r:id="rId10"/>
            </p:custDataLst>
          </p:nvPr>
        </p:nvCxnSpPr>
        <p:spPr>
          <a:xfrm flipH="1">
            <a:off x="1619712" y="4894997"/>
            <a:ext cx="13915" cy="49189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1" name="Connecteur droit 30">
            <a:extLst>
              <a:ext uri="{FF2B5EF4-FFF2-40B4-BE49-F238E27FC236}">
                <a16:creationId xmlns:a16="http://schemas.microsoft.com/office/drawing/2014/main" id="{7CB027C2-6BCE-4D20-B5F9-AB28977C559D}"/>
              </a:ext>
            </a:extLst>
          </p:cNvPr>
          <p:cNvCxnSpPr>
            <a:cxnSpLocks/>
          </p:cNvCxnSpPr>
          <p:nvPr>
            <p:custDataLst>
              <p:tags r:id="rId11"/>
            </p:custDataLst>
          </p:nvPr>
        </p:nvCxnSpPr>
        <p:spPr>
          <a:xfrm flipV="1">
            <a:off x="1429738" y="2844800"/>
            <a:ext cx="1734376" cy="256682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34" name="Connecteur droit 33">
            <a:extLst>
              <a:ext uri="{FF2B5EF4-FFF2-40B4-BE49-F238E27FC236}">
                <a16:creationId xmlns:a16="http://schemas.microsoft.com/office/drawing/2014/main" id="{641B4CA3-743C-417F-B964-AE2A2C51257F}"/>
              </a:ext>
            </a:extLst>
          </p:cNvPr>
          <p:cNvCxnSpPr>
            <a:cxnSpLocks/>
          </p:cNvCxnSpPr>
          <p:nvPr>
            <p:custDataLst>
              <p:tags r:id="rId12"/>
            </p:custDataLst>
          </p:nvPr>
        </p:nvCxnSpPr>
        <p:spPr>
          <a:xfrm flipH="1" flipV="1">
            <a:off x="3164114" y="2844800"/>
            <a:ext cx="3474811" cy="254635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771362D3-13A1-44FB-8EBA-3B0B7AD332E5}"/>
              </a:ext>
            </a:extLst>
          </p:cNvPr>
          <p:cNvCxnSpPr>
            <a:cxnSpLocks/>
          </p:cNvCxnSpPr>
          <p:nvPr>
            <p:custDataLst>
              <p:tags r:id="rId13"/>
            </p:custDataLst>
          </p:nvPr>
        </p:nvCxnSpPr>
        <p:spPr>
          <a:xfrm rot="5400000">
            <a:off x="5514654" y="25567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CEB513E1-59B8-493E-8B48-B1795B0F603B}"/>
              </a:ext>
            </a:extLst>
          </p:cNvPr>
          <p:cNvCxnSpPr>
            <a:cxnSpLocks/>
          </p:cNvCxnSpPr>
          <p:nvPr>
            <p:custDataLst>
              <p:tags r:id="rId14"/>
            </p:custDataLst>
          </p:nvPr>
        </p:nvCxnSpPr>
        <p:spPr>
          <a:xfrm rot="5400000">
            <a:off x="5483803" y="110880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41" name="Connecteur droit avec flèche 40">
            <a:extLst>
              <a:ext uri="{FF2B5EF4-FFF2-40B4-BE49-F238E27FC236}">
                <a16:creationId xmlns:a16="http://schemas.microsoft.com/office/drawing/2014/main" id="{FD0A6411-A3F9-4304-B58C-982D57343136}"/>
              </a:ext>
            </a:extLst>
          </p:cNvPr>
          <p:cNvCxnSpPr>
            <a:cxnSpLocks/>
          </p:cNvCxnSpPr>
          <p:nvPr>
            <p:custDataLst>
              <p:tags r:id="rId15"/>
            </p:custDataLst>
          </p:nvPr>
        </p:nvCxnSpPr>
        <p:spPr bwMode="auto">
          <a:xfrm rot="5400000" flipV="1">
            <a:off x="6646758" y="156777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pic>
        <p:nvPicPr>
          <p:cNvPr id="42" name="Image 41">
            <a:extLst>
              <a:ext uri="{FF2B5EF4-FFF2-40B4-BE49-F238E27FC236}">
                <a16:creationId xmlns:a16="http://schemas.microsoft.com/office/drawing/2014/main" id="{981B1857-F2EE-4D00-A07C-561868523FAB}"/>
              </a:ext>
            </a:extLst>
          </p:cNvPr>
          <p:cNvPicPr>
            <a:picLocks noChangeAspect="1"/>
          </p:cNvPicPr>
          <p:nvPr>
            <p:custDataLst>
              <p:tags r:id="rId16"/>
            </p:custDataLst>
          </p:nvPr>
        </p:nvPicPr>
        <p:blipFill>
          <a:blip r:embed="rId37"/>
          <a:stretch>
            <a:fillRect/>
          </a:stretch>
        </p:blipFill>
        <p:spPr>
          <a:xfrm>
            <a:off x="4343373" y="1989444"/>
            <a:ext cx="701539" cy="360000"/>
          </a:xfrm>
          <a:prstGeom prst="rect">
            <a:avLst/>
          </a:prstGeom>
        </p:spPr>
      </p:pic>
      <p:pic>
        <p:nvPicPr>
          <p:cNvPr id="43" name="Image 42">
            <a:extLst>
              <a:ext uri="{FF2B5EF4-FFF2-40B4-BE49-F238E27FC236}">
                <a16:creationId xmlns:a16="http://schemas.microsoft.com/office/drawing/2014/main" id="{BE2A7AAB-E2C6-4E62-A5C8-56F0AA4092A4}"/>
              </a:ext>
            </a:extLst>
          </p:cNvPr>
          <p:cNvPicPr>
            <a:picLocks noChangeAspect="1"/>
          </p:cNvPicPr>
          <p:nvPr>
            <p:custDataLst>
              <p:tags r:id="rId17"/>
            </p:custDataLst>
          </p:nvPr>
        </p:nvPicPr>
        <p:blipFill>
          <a:blip r:embed="rId38"/>
          <a:stretch>
            <a:fillRect/>
          </a:stretch>
        </p:blipFill>
        <p:spPr>
          <a:xfrm>
            <a:off x="5044911" y="1546311"/>
            <a:ext cx="701538" cy="360000"/>
          </a:xfrm>
          <a:prstGeom prst="rect">
            <a:avLst/>
          </a:prstGeom>
        </p:spPr>
      </p:pic>
      <p:pic>
        <p:nvPicPr>
          <p:cNvPr id="44" name="Image 43">
            <a:extLst>
              <a:ext uri="{FF2B5EF4-FFF2-40B4-BE49-F238E27FC236}">
                <a16:creationId xmlns:a16="http://schemas.microsoft.com/office/drawing/2014/main" id="{8FDBBA32-5A63-47E9-88B7-6BE4399F453F}"/>
              </a:ext>
            </a:extLst>
          </p:cNvPr>
          <p:cNvPicPr>
            <a:picLocks noChangeAspect="1"/>
          </p:cNvPicPr>
          <p:nvPr>
            <p:custDataLst>
              <p:tags r:id="rId18"/>
            </p:custDataLst>
          </p:nvPr>
        </p:nvPicPr>
        <p:blipFill>
          <a:blip r:embed="rId39"/>
          <a:stretch>
            <a:fillRect/>
          </a:stretch>
        </p:blipFill>
        <p:spPr>
          <a:xfrm>
            <a:off x="5419132" y="1979976"/>
            <a:ext cx="701538" cy="360000"/>
          </a:xfrm>
          <a:prstGeom prst="rect">
            <a:avLst/>
          </a:prstGeom>
        </p:spPr>
      </p:pic>
      <p:cxnSp>
        <p:nvCxnSpPr>
          <p:cNvPr id="45" name="Connecteur droit 44">
            <a:extLst>
              <a:ext uri="{FF2B5EF4-FFF2-40B4-BE49-F238E27FC236}">
                <a16:creationId xmlns:a16="http://schemas.microsoft.com/office/drawing/2014/main" id="{C63E22E0-4CA4-4969-A2E8-AAA911F872AA}"/>
              </a:ext>
            </a:extLst>
          </p:cNvPr>
          <p:cNvCxnSpPr>
            <a:cxnSpLocks/>
          </p:cNvCxnSpPr>
          <p:nvPr>
            <p:custDataLst>
              <p:tags r:id="rId19"/>
            </p:custDataLst>
          </p:nvPr>
        </p:nvCxnSpPr>
        <p:spPr>
          <a:xfrm rot="5400000">
            <a:off x="5502853" y="661133"/>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Connecteur droit avec flèche 45">
            <a:extLst>
              <a:ext uri="{FF2B5EF4-FFF2-40B4-BE49-F238E27FC236}">
                <a16:creationId xmlns:a16="http://schemas.microsoft.com/office/drawing/2014/main" id="{92FF1139-F3DC-4393-9A13-45C1DE8F92D3}"/>
              </a:ext>
            </a:extLst>
          </p:cNvPr>
          <p:cNvCxnSpPr>
            <a:cxnSpLocks/>
          </p:cNvCxnSpPr>
          <p:nvPr>
            <p:custDataLst>
              <p:tags r:id="rId20"/>
            </p:custDataLst>
          </p:nvPr>
        </p:nvCxnSpPr>
        <p:spPr bwMode="auto">
          <a:xfrm rot="5400000" flipV="1">
            <a:off x="6646758" y="2029165"/>
            <a:ext cx="0" cy="317068"/>
          </a:xfrm>
          <a:prstGeom prst="straightConnector1">
            <a:avLst/>
          </a:prstGeom>
          <a:ln>
            <a:solidFill>
              <a:schemeClr val="accent3"/>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47" name="ZoneTexte 46">
            <a:extLst>
              <a:ext uri="{FF2B5EF4-FFF2-40B4-BE49-F238E27FC236}">
                <a16:creationId xmlns:a16="http://schemas.microsoft.com/office/drawing/2014/main" id="{3408EA03-CAD1-421B-B16B-26FEFA6FD038}"/>
              </a:ext>
            </a:extLst>
          </p:cNvPr>
          <p:cNvSpPr txBox="1"/>
          <p:nvPr>
            <p:custDataLst>
              <p:tags r:id="rId21"/>
            </p:custDataLst>
          </p:nvPr>
        </p:nvSpPr>
        <p:spPr>
          <a:xfrm>
            <a:off x="6959490" y="1554848"/>
            <a:ext cx="2184510" cy="400110"/>
          </a:xfrm>
          <a:prstGeom prst="rect">
            <a:avLst/>
          </a:prstGeom>
          <a:noFill/>
        </p:spPr>
        <p:txBody>
          <a:bodyPr wrap="square" rtlCol="0">
            <a:spAutoFit/>
          </a:bodyPr>
          <a:lstStyle/>
          <a:p>
            <a:r>
              <a:rPr lang="fr-FR" sz="2000" b="1" dirty="0">
                <a:solidFill>
                  <a:schemeClr val="accent1"/>
                </a:solidFill>
              </a:rPr>
              <a:t>Voie de gauche</a:t>
            </a:r>
          </a:p>
        </p:txBody>
      </p:sp>
      <p:sp>
        <p:nvSpPr>
          <p:cNvPr id="48" name="ZoneTexte 47">
            <a:extLst>
              <a:ext uri="{FF2B5EF4-FFF2-40B4-BE49-F238E27FC236}">
                <a16:creationId xmlns:a16="http://schemas.microsoft.com/office/drawing/2014/main" id="{AEC817F2-8D55-4F7D-9F95-3F87AFC84CF7}"/>
              </a:ext>
            </a:extLst>
          </p:cNvPr>
          <p:cNvSpPr txBox="1"/>
          <p:nvPr>
            <p:custDataLst>
              <p:tags r:id="rId22"/>
            </p:custDataLst>
          </p:nvPr>
        </p:nvSpPr>
        <p:spPr>
          <a:xfrm>
            <a:off x="6901388" y="1969299"/>
            <a:ext cx="2184510" cy="400110"/>
          </a:xfrm>
          <a:prstGeom prst="rect">
            <a:avLst/>
          </a:prstGeom>
          <a:noFill/>
          <a:ln>
            <a:noFill/>
          </a:ln>
        </p:spPr>
        <p:txBody>
          <a:bodyPr wrap="square" rtlCol="0">
            <a:spAutoFit/>
          </a:bodyPr>
          <a:lstStyle/>
          <a:p>
            <a:r>
              <a:rPr lang="fr-FR" sz="2000" b="1" dirty="0">
                <a:solidFill>
                  <a:schemeClr val="accent3"/>
                </a:solidFill>
              </a:rPr>
              <a:t>Voie de droite</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2F51719B-0C9F-433C-BC8E-F2A748B832D0}"/>
                  </a:ext>
                </a:extLst>
              </p:cNvPr>
              <p:cNvSpPr/>
              <p:nvPr>
                <p:custDataLst>
                  <p:tags r:id="rId23"/>
                </p:custDataLst>
              </p:nvPr>
            </p:nvSpPr>
            <p:spPr>
              <a:xfrm>
                <a:off x="6443177" y="2893270"/>
                <a:ext cx="2341594" cy="975075"/>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r>
                        <a:rPr lang="fr-FR" sz="2800" b="0" i="1" smtClean="0">
                          <a:latin typeface="Cambria Math" panose="02040503050406030204" pitchFamily="18" charset="0"/>
                        </a:rPr>
                        <m:t>𝑉</m:t>
                      </m:r>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r>
                            <a:rPr lang="fr-FR" sz="2800" b="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𝐷</m:t>
                              </m:r>
                            </m:sub>
                          </m:sSub>
                        </m:num>
                        <m:den>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𝐺</m:t>
                              </m:r>
                            </m:sub>
                          </m:sSub>
                          <m:r>
                            <a:rPr lang="fr-FR" sz="2800" i="1">
                              <a:latin typeface="Cambria Math" panose="02040503050406030204" pitchFamily="18" charset="0"/>
                            </a:rPr>
                            <m:t>+</m:t>
                          </m:r>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𝐷</m:t>
                              </m:r>
                            </m:sub>
                          </m:sSub>
                        </m:den>
                      </m:f>
                    </m:oMath>
                  </m:oMathPara>
                </a14:m>
                <a:endParaRPr lang="fr-FR" baseline="-25000" dirty="0"/>
              </a:p>
            </p:txBody>
          </p:sp>
        </mc:Choice>
        <mc:Fallback xmlns="">
          <p:sp>
            <p:nvSpPr>
              <p:cNvPr id="49" name="Rectangle 48">
                <a:extLst>
                  <a:ext uri="{FF2B5EF4-FFF2-40B4-BE49-F238E27FC236}">
                    <a16:creationId xmlns:a16="http://schemas.microsoft.com/office/drawing/2014/main" id="{2F51719B-0C9F-433C-BC8E-F2A748B832D0}"/>
                  </a:ext>
                </a:extLst>
              </p:cNvPr>
              <p:cNvSpPr>
                <a:spLocks noRot="1" noChangeAspect="1" noMove="1" noResize="1" noEditPoints="1" noAdjustHandles="1" noChangeArrowheads="1" noChangeShapeType="1" noTextEdit="1"/>
              </p:cNvSpPr>
              <p:nvPr/>
            </p:nvSpPr>
            <p:spPr>
              <a:xfrm>
                <a:off x="6443177" y="2893270"/>
                <a:ext cx="2341594" cy="975075"/>
              </a:xfrm>
              <a:prstGeom prst="rect">
                <a:avLst/>
              </a:prstGeom>
              <a:blipFill>
                <a:blip r:embed="rId40"/>
                <a:stretch>
                  <a:fillRect/>
                </a:stretch>
              </a:blipFill>
              <a:ln w="38100"/>
            </p:spPr>
            <p:txBody>
              <a:bodyPr/>
              <a:lstStyle/>
              <a:p>
                <a:r>
                  <a:rPr lang="fr-FR">
                    <a:noFill/>
                  </a:rPr>
                  <a:t> </a:t>
                </a:r>
              </a:p>
            </p:txBody>
          </p:sp>
        </mc:Fallback>
      </mc:AlternateContent>
      <p:cxnSp>
        <p:nvCxnSpPr>
          <p:cNvPr id="50" name="Connecteur droit 49">
            <a:extLst>
              <a:ext uri="{FF2B5EF4-FFF2-40B4-BE49-F238E27FC236}">
                <a16:creationId xmlns:a16="http://schemas.microsoft.com/office/drawing/2014/main" id="{CAE9954C-AD94-427C-A0DF-C7F0BF1C51B2}"/>
              </a:ext>
            </a:extLst>
          </p:cNvPr>
          <p:cNvCxnSpPr>
            <a:cxnSpLocks/>
          </p:cNvCxnSpPr>
          <p:nvPr>
            <p:custDataLst>
              <p:tags r:id="rId24"/>
            </p:custDataLst>
          </p:nvPr>
        </p:nvCxnSpPr>
        <p:spPr>
          <a:xfrm flipH="1">
            <a:off x="2249714" y="4152445"/>
            <a:ext cx="45172" cy="1232355"/>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309400D3-CDEC-4CFF-8E4F-E9F29CD27F74}"/>
                  </a:ext>
                </a:extLst>
              </p:cNvPr>
              <p:cNvSpPr txBox="1"/>
              <p:nvPr>
                <p:custDataLst>
                  <p:tags r:id="rId25"/>
                </p:custDataLst>
              </p:nvPr>
            </p:nvSpPr>
            <p:spPr>
              <a:xfrm>
                <a:off x="1848726" y="546403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𝐾</m:t>
                          </m:r>
                        </m:e>
                        <m:sub>
                          <m:r>
                            <a:rPr lang="fr-FR" sz="2800" i="1">
                              <a:latin typeface="Cambria Math" panose="02040503050406030204" pitchFamily="18" charset="0"/>
                            </a:rPr>
                            <m:t>𝐷</m:t>
                          </m:r>
                        </m:sub>
                      </m:sSub>
                    </m:oMath>
                  </m:oMathPara>
                </a14:m>
                <a:endParaRPr lang="fr-FR" sz="2800" dirty="0"/>
              </a:p>
            </p:txBody>
          </p:sp>
        </mc:Choice>
        <mc:Fallback xmlns="">
          <p:sp>
            <p:nvSpPr>
              <p:cNvPr id="54" name="ZoneTexte 53">
                <a:extLst>
                  <a:ext uri="{FF2B5EF4-FFF2-40B4-BE49-F238E27FC236}">
                    <a16:creationId xmlns:a16="http://schemas.microsoft.com/office/drawing/2014/main" id="{309400D3-CDEC-4CFF-8E4F-E9F29CD27F74}"/>
                  </a:ext>
                </a:extLst>
              </p:cNvPr>
              <p:cNvSpPr txBox="1">
                <a:spLocks noRot="1" noChangeAspect="1" noMove="1" noResize="1" noEditPoints="1" noAdjustHandles="1" noChangeArrowheads="1" noChangeShapeType="1" noTextEdit="1"/>
              </p:cNvSpPr>
              <p:nvPr/>
            </p:nvSpPr>
            <p:spPr>
              <a:xfrm>
                <a:off x="1848726" y="5464032"/>
                <a:ext cx="1047489" cy="523220"/>
              </a:xfrm>
              <a:prstGeom prst="rect">
                <a:avLst/>
              </a:prstGeom>
              <a:blipFill>
                <a:blip r:embed="rId4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5" name="ZoneTexte 54">
                <a:extLst>
                  <a:ext uri="{FF2B5EF4-FFF2-40B4-BE49-F238E27FC236}">
                    <a16:creationId xmlns:a16="http://schemas.microsoft.com/office/drawing/2014/main" id="{8BB3407A-4ECF-4532-8C60-843E55D74205}"/>
                  </a:ext>
                </a:extLst>
              </p:cNvPr>
              <p:cNvSpPr txBox="1"/>
              <p:nvPr>
                <p:custDataLst>
                  <p:tags r:id="rId26"/>
                </p:custDataLst>
              </p:nvPr>
            </p:nvSpPr>
            <p:spPr>
              <a:xfrm>
                <a:off x="677545" y="4493695"/>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55" name="ZoneTexte 54">
                <a:extLst>
                  <a:ext uri="{FF2B5EF4-FFF2-40B4-BE49-F238E27FC236}">
                    <a16:creationId xmlns:a16="http://schemas.microsoft.com/office/drawing/2014/main" id="{8BB3407A-4ECF-4532-8C60-843E55D74205}"/>
                  </a:ext>
                </a:extLst>
              </p:cNvPr>
              <p:cNvSpPr txBox="1">
                <a:spLocks noRot="1" noChangeAspect="1" noMove="1" noResize="1" noEditPoints="1" noAdjustHandles="1" noChangeArrowheads="1" noChangeShapeType="1" noTextEdit="1"/>
              </p:cNvSpPr>
              <p:nvPr/>
            </p:nvSpPr>
            <p:spPr>
              <a:xfrm>
                <a:off x="677545" y="4493695"/>
                <a:ext cx="1047489" cy="523220"/>
              </a:xfrm>
              <a:prstGeom prst="rect">
                <a:avLst/>
              </a:prstGeom>
              <a:blipFill>
                <a:blip r:embed="rId42"/>
                <a:stretch>
                  <a:fillRect/>
                </a:stretch>
              </a:blipFill>
            </p:spPr>
            <p:txBody>
              <a:bodyPr/>
              <a:lstStyle/>
              <a:p>
                <a:r>
                  <a:rPr lang="fr-FR">
                    <a:noFill/>
                  </a:rPr>
                  <a:t> </a:t>
                </a:r>
              </a:p>
            </p:txBody>
          </p:sp>
        </mc:Fallback>
      </mc:AlternateContent>
      <p:cxnSp>
        <p:nvCxnSpPr>
          <p:cNvPr id="58" name="Connecteur droit 57">
            <a:extLst>
              <a:ext uri="{FF2B5EF4-FFF2-40B4-BE49-F238E27FC236}">
                <a16:creationId xmlns:a16="http://schemas.microsoft.com/office/drawing/2014/main" id="{D7391265-1BA7-41CD-B45D-055AF762C2C3}"/>
              </a:ext>
            </a:extLst>
          </p:cNvPr>
          <p:cNvCxnSpPr>
            <a:cxnSpLocks/>
          </p:cNvCxnSpPr>
          <p:nvPr>
            <p:custDataLst>
              <p:tags r:id="rId27"/>
            </p:custDataLst>
          </p:nvPr>
        </p:nvCxnSpPr>
        <p:spPr>
          <a:xfrm flipH="1">
            <a:off x="1439179" y="4891315"/>
            <a:ext cx="215450" cy="3682"/>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1" name="ZoneTexte 60">
                <a:extLst>
                  <a:ext uri="{FF2B5EF4-FFF2-40B4-BE49-F238E27FC236}">
                    <a16:creationId xmlns:a16="http://schemas.microsoft.com/office/drawing/2014/main" id="{4092879A-A807-41FE-A866-E505F9288C82}"/>
                  </a:ext>
                </a:extLst>
              </p:cNvPr>
              <p:cNvSpPr txBox="1"/>
              <p:nvPr>
                <p:custDataLst>
                  <p:tags r:id="rId28"/>
                </p:custDataLst>
              </p:nvPr>
            </p:nvSpPr>
            <p:spPr>
              <a:xfrm>
                <a:off x="540966" y="3819966"/>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m:oMathPara>
                </a14:m>
                <a:endParaRPr lang="fr-FR" sz="2800" dirty="0"/>
              </a:p>
            </p:txBody>
          </p:sp>
        </mc:Choice>
        <mc:Fallback xmlns="">
          <p:sp>
            <p:nvSpPr>
              <p:cNvPr id="61" name="ZoneTexte 60">
                <a:extLst>
                  <a:ext uri="{FF2B5EF4-FFF2-40B4-BE49-F238E27FC236}">
                    <a16:creationId xmlns:a16="http://schemas.microsoft.com/office/drawing/2014/main" id="{4092879A-A807-41FE-A866-E505F9288C82}"/>
                  </a:ext>
                </a:extLst>
              </p:cNvPr>
              <p:cNvSpPr txBox="1">
                <a:spLocks noRot="1" noChangeAspect="1" noMove="1" noResize="1" noEditPoints="1" noAdjustHandles="1" noChangeArrowheads="1" noChangeShapeType="1" noTextEdit="1"/>
              </p:cNvSpPr>
              <p:nvPr/>
            </p:nvSpPr>
            <p:spPr>
              <a:xfrm>
                <a:off x="540966" y="3819966"/>
                <a:ext cx="1047489" cy="523220"/>
              </a:xfrm>
              <a:prstGeom prst="rect">
                <a:avLst/>
              </a:prstGeom>
              <a:blipFill>
                <a:blip r:embed="rId43"/>
                <a:stretch>
                  <a:fillRect/>
                </a:stretch>
              </a:blipFill>
            </p:spPr>
            <p:txBody>
              <a:bodyPr/>
              <a:lstStyle/>
              <a:p>
                <a:r>
                  <a:rPr lang="fr-FR">
                    <a:noFill/>
                  </a:rPr>
                  <a:t> </a:t>
                </a:r>
              </a:p>
            </p:txBody>
          </p:sp>
        </mc:Fallback>
      </mc:AlternateContent>
      <p:cxnSp>
        <p:nvCxnSpPr>
          <p:cNvPr id="66" name="Connecteur droit 65">
            <a:extLst>
              <a:ext uri="{FF2B5EF4-FFF2-40B4-BE49-F238E27FC236}">
                <a16:creationId xmlns:a16="http://schemas.microsoft.com/office/drawing/2014/main" id="{4B4C9062-F901-46EE-95DC-1D926A1102D2}"/>
              </a:ext>
            </a:extLst>
          </p:cNvPr>
          <p:cNvCxnSpPr>
            <a:cxnSpLocks/>
          </p:cNvCxnSpPr>
          <p:nvPr>
            <p:custDataLst>
              <p:tags r:id="rId29"/>
            </p:custDataLst>
          </p:nvPr>
        </p:nvCxnSpPr>
        <p:spPr>
          <a:xfrm flipH="1">
            <a:off x="1424665" y="4107543"/>
            <a:ext cx="839564" cy="22014"/>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BBEF8F9A-63EF-49B8-9B51-0199FF1A51B8}"/>
                  </a:ext>
                </a:extLst>
              </p:cNvPr>
              <p:cNvSpPr txBox="1"/>
              <p:nvPr>
                <p:custDataLst>
                  <p:tags r:id="rId30"/>
                </p:custDataLst>
              </p:nvPr>
            </p:nvSpPr>
            <p:spPr>
              <a:xfrm>
                <a:off x="36662" y="2978446"/>
                <a:ext cx="1894422" cy="523220"/>
              </a:xfrm>
              <a:prstGeom prst="rect">
                <a:avLst/>
              </a:prstGeom>
              <a:noFill/>
            </p:spPr>
            <p:txBody>
              <a:bodyPr wrap="square" rtlCol="0">
                <a:spAutoFit/>
              </a:bodyPr>
              <a:lstStyle/>
              <a:p>
                <a14:m>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a14:m>
                <a:r>
                  <a:rPr lang="fr-FR" sz="2800" dirty="0"/>
                  <a:t>+ </a:t>
                </a:r>
                <a14:m>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𝐺</m:t>
                        </m:r>
                      </m:sub>
                    </m:sSub>
                  </m:oMath>
                </a14:m>
                <a:endParaRPr lang="fr-FR" sz="2800" dirty="0"/>
              </a:p>
            </p:txBody>
          </p:sp>
        </mc:Choice>
        <mc:Fallback xmlns="">
          <p:sp>
            <p:nvSpPr>
              <p:cNvPr id="73" name="ZoneTexte 72">
                <a:extLst>
                  <a:ext uri="{FF2B5EF4-FFF2-40B4-BE49-F238E27FC236}">
                    <a16:creationId xmlns:a16="http://schemas.microsoft.com/office/drawing/2014/main" id="{BBEF8F9A-63EF-49B8-9B51-0199FF1A51B8}"/>
                  </a:ext>
                </a:extLst>
              </p:cNvPr>
              <p:cNvSpPr txBox="1">
                <a:spLocks noRot="1" noChangeAspect="1" noMove="1" noResize="1" noEditPoints="1" noAdjustHandles="1" noChangeArrowheads="1" noChangeShapeType="1" noTextEdit="1"/>
              </p:cNvSpPr>
              <p:nvPr/>
            </p:nvSpPr>
            <p:spPr>
              <a:xfrm>
                <a:off x="36662" y="2978446"/>
                <a:ext cx="1894422" cy="523220"/>
              </a:xfrm>
              <a:prstGeom prst="rect">
                <a:avLst/>
              </a:prstGeom>
              <a:blipFill>
                <a:blip r:embed="rId44"/>
                <a:stretch>
                  <a:fillRect t="-12941" b="-32941"/>
                </a:stretch>
              </a:blipFill>
            </p:spPr>
            <p:txBody>
              <a:bodyPr/>
              <a:lstStyle/>
              <a:p>
                <a:r>
                  <a:rPr lang="fr-FR">
                    <a:noFill/>
                  </a:rPr>
                  <a:t> </a:t>
                </a:r>
              </a:p>
            </p:txBody>
          </p:sp>
        </mc:Fallback>
      </mc:AlternateContent>
      <p:cxnSp>
        <p:nvCxnSpPr>
          <p:cNvPr id="74" name="Connecteur droit 73">
            <a:extLst>
              <a:ext uri="{FF2B5EF4-FFF2-40B4-BE49-F238E27FC236}">
                <a16:creationId xmlns:a16="http://schemas.microsoft.com/office/drawing/2014/main" id="{981AF630-2583-46A1-B8CD-E1118A566F16}"/>
              </a:ext>
            </a:extLst>
          </p:cNvPr>
          <p:cNvCxnSpPr>
            <a:cxnSpLocks/>
          </p:cNvCxnSpPr>
          <p:nvPr>
            <p:custDataLst>
              <p:tags r:id="rId31"/>
            </p:custDataLst>
          </p:nvPr>
        </p:nvCxnSpPr>
        <p:spPr>
          <a:xfrm flipH="1">
            <a:off x="1503812" y="3305370"/>
            <a:ext cx="1067888" cy="3379"/>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a:extLst>
                  <a:ext uri="{FF2B5EF4-FFF2-40B4-BE49-F238E27FC236}">
                    <a16:creationId xmlns:a16="http://schemas.microsoft.com/office/drawing/2014/main" id="{167E2684-F0A6-443F-AF2B-4C0608E2CD86}"/>
                  </a:ext>
                </a:extLst>
              </p:cNvPr>
              <p:cNvSpPr txBox="1"/>
              <p:nvPr>
                <p:custDataLst>
                  <p:tags r:id="rId32"/>
                </p:custDataLst>
              </p:nvPr>
            </p:nvSpPr>
            <p:spPr>
              <a:xfrm>
                <a:off x="3417460" y="4507012"/>
                <a:ext cx="1894422" cy="523220"/>
              </a:xfrm>
              <a:prstGeom prst="rect">
                <a:avLst/>
              </a:prstGeom>
              <a:noFill/>
            </p:spPr>
            <p:txBody>
              <a:bodyPr wrap="square" rtlCol="0">
                <a:spAutoFit/>
              </a:bodyPr>
              <a:lstStyle/>
              <a:p>
                <a14:m>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𝐾</m:t>
                        </m:r>
                      </m:e>
                      <m:sub>
                        <m:r>
                          <a:rPr lang="fr-FR" sz="2800" b="0" i="1" smtClean="0">
                            <a:latin typeface="Cambria Math" panose="02040503050406030204" pitchFamily="18" charset="0"/>
                          </a:rPr>
                          <m:t>𝐷</m:t>
                        </m:r>
                      </m:sub>
                    </m:sSub>
                  </m:oMath>
                </a14:m>
                <a:r>
                  <a:rPr lang="fr-FR" sz="2800" dirty="0"/>
                  <a:t>+ </a:t>
                </a:r>
                <a14:m>
                  <m:oMath xmlns:m="http://schemas.openxmlformats.org/officeDocument/2006/math">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b="0" i="1" smtClean="0">
                            <a:latin typeface="Cambria Math" panose="02040503050406030204" pitchFamily="18" charset="0"/>
                          </a:rPr>
                          <m:t>𝐺</m:t>
                        </m:r>
                      </m:sub>
                    </m:sSub>
                  </m:oMath>
                </a14:m>
                <a:endParaRPr lang="fr-FR" sz="2800" dirty="0"/>
              </a:p>
            </p:txBody>
          </p:sp>
        </mc:Choice>
        <mc:Fallback xmlns="">
          <p:sp>
            <p:nvSpPr>
              <p:cNvPr id="79" name="ZoneTexte 78">
                <a:extLst>
                  <a:ext uri="{FF2B5EF4-FFF2-40B4-BE49-F238E27FC236}">
                    <a16:creationId xmlns:a16="http://schemas.microsoft.com/office/drawing/2014/main" id="{167E2684-F0A6-443F-AF2B-4C0608E2CD86}"/>
                  </a:ext>
                </a:extLst>
              </p:cNvPr>
              <p:cNvSpPr txBox="1">
                <a:spLocks noRot="1" noChangeAspect="1" noMove="1" noResize="1" noEditPoints="1" noAdjustHandles="1" noChangeArrowheads="1" noChangeShapeType="1" noTextEdit="1"/>
              </p:cNvSpPr>
              <p:nvPr/>
            </p:nvSpPr>
            <p:spPr>
              <a:xfrm>
                <a:off x="3417460" y="4507012"/>
                <a:ext cx="1894422" cy="523220"/>
              </a:xfrm>
              <a:prstGeom prst="rect">
                <a:avLst/>
              </a:prstGeom>
              <a:blipFill>
                <a:blip r:embed="rId45"/>
                <a:stretch>
                  <a:fillRect t="-11628" b="-31395"/>
                </a:stretch>
              </a:blipFill>
            </p:spPr>
            <p:txBody>
              <a:bodyPr/>
              <a:lstStyle/>
              <a:p>
                <a:r>
                  <a:rPr lang="fr-FR">
                    <a:noFill/>
                  </a:rPr>
                  <a:t> </a:t>
                </a:r>
              </a:p>
            </p:txBody>
          </p:sp>
        </mc:Fallback>
      </mc:AlternateContent>
      <p:cxnSp>
        <p:nvCxnSpPr>
          <p:cNvPr id="81" name="Connecteur droit 80">
            <a:extLst>
              <a:ext uri="{FF2B5EF4-FFF2-40B4-BE49-F238E27FC236}">
                <a16:creationId xmlns:a16="http://schemas.microsoft.com/office/drawing/2014/main" id="{8785BFC1-75FD-4FAE-AE2B-1B4B479CB3DA}"/>
              </a:ext>
            </a:extLst>
          </p:cNvPr>
          <p:cNvCxnSpPr>
            <a:cxnSpLocks/>
          </p:cNvCxnSpPr>
          <p:nvPr>
            <p:custDataLst>
              <p:tags r:id="rId33"/>
            </p:custDataLst>
          </p:nvPr>
        </p:nvCxnSpPr>
        <p:spPr>
          <a:xfrm>
            <a:off x="2649189" y="3319163"/>
            <a:ext cx="0" cy="205589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4" name="Connecteur : en arc 83">
            <a:extLst>
              <a:ext uri="{FF2B5EF4-FFF2-40B4-BE49-F238E27FC236}">
                <a16:creationId xmlns:a16="http://schemas.microsoft.com/office/drawing/2014/main" id="{27D5F2BC-0B90-457D-8E1C-556132472A42}"/>
              </a:ext>
            </a:extLst>
          </p:cNvPr>
          <p:cNvCxnSpPr>
            <a:cxnSpLocks/>
            <a:stCxn id="79" idx="1"/>
          </p:cNvCxnSpPr>
          <p:nvPr>
            <p:custDataLst>
              <p:tags r:id="rId34"/>
            </p:custDataLst>
          </p:nvPr>
        </p:nvCxnSpPr>
        <p:spPr>
          <a:xfrm rot="10800000" flipV="1">
            <a:off x="2772526" y="4768622"/>
            <a:ext cx="644935" cy="50640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4200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1190CF1-A7A0-4751-9C65-63B4BC4EA5DB}"/>
              </a:ext>
            </a:extLst>
          </p:cNvPr>
          <p:cNvSpPr>
            <a:spLocks noGrp="1"/>
          </p:cNvSpPr>
          <p:nvPr>
            <p:ph type="ctrTitle"/>
            <p:custDataLst>
              <p:tags r:id="rId1"/>
            </p:custDataLst>
          </p:nvPr>
        </p:nvSpPr>
        <p:spPr>
          <a:xfrm>
            <a:off x="2590800" y="1043869"/>
            <a:ext cx="6168304" cy="1442156"/>
          </a:xfrm>
        </p:spPr>
        <p:txBody>
          <a:bodyPr>
            <a:normAutofit/>
          </a:bodyPr>
          <a:lstStyle/>
          <a:p>
            <a:r>
              <a:rPr lang="fr-FR" dirty="0"/>
              <a:t>Module 1 :</a:t>
            </a:r>
            <a:br>
              <a:rPr lang="fr-FR" dirty="0"/>
            </a:br>
            <a:r>
              <a:rPr lang="fr-FR" dirty="0"/>
              <a:t>Théorie du trafic</a:t>
            </a:r>
            <a:endParaRPr lang="fr-FR" dirty="0">
              <a:solidFill>
                <a:schemeClr val="tx1"/>
              </a:solidFill>
            </a:endParaRPr>
          </a:p>
        </p:txBody>
      </p:sp>
      <p:sp>
        <p:nvSpPr>
          <p:cNvPr id="6" name="Espace réservé du numéro de diapositive 5">
            <a:extLst>
              <a:ext uri="{FF2B5EF4-FFF2-40B4-BE49-F238E27FC236}">
                <a16:creationId xmlns:a16="http://schemas.microsoft.com/office/drawing/2014/main" id="{6CAA7C44-C2F5-409E-8669-863796E6FCCB}"/>
              </a:ext>
            </a:extLst>
          </p:cNvPr>
          <p:cNvSpPr>
            <a:spLocks noGrp="1"/>
          </p:cNvSpPr>
          <p:nvPr>
            <p:ph type="sldNum" sz="quarter" idx="4294967295"/>
            <p:custDataLst>
              <p:tags r:id="rId2"/>
            </p:custDataLst>
          </p:nvPr>
        </p:nvSpPr>
        <p:spPr>
          <a:xfrm>
            <a:off x="8364538" y="6356350"/>
            <a:ext cx="779462" cy="365125"/>
          </a:xfrm>
        </p:spPr>
        <p:txBody>
          <a:bodyPr/>
          <a:lstStyle/>
          <a:p>
            <a:fld id="{B7E9DC74-4190-F34D-BF37-25F9256C743A}" type="slidenum">
              <a:rPr lang="fr-FR" smtClean="0"/>
              <a:pPr/>
              <a:t>2</a:t>
            </a:fld>
            <a:endParaRPr lang="fr-FR"/>
          </a:p>
        </p:txBody>
      </p:sp>
      <p:sp>
        <p:nvSpPr>
          <p:cNvPr id="9" name="Rectangle 8">
            <a:extLst>
              <a:ext uri="{FF2B5EF4-FFF2-40B4-BE49-F238E27FC236}">
                <a16:creationId xmlns:a16="http://schemas.microsoft.com/office/drawing/2014/main" id="{96CEABAE-D3B2-456C-BEDE-2AA30CB9116D}"/>
              </a:ext>
            </a:extLst>
          </p:cNvPr>
          <p:cNvSpPr/>
          <p:nvPr>
            <p:custDataLst>
              <p:tags r:id="rId3"/>
            </p:custDataLst>
          </p:nvPr>
        </p:nvSpPr>
        <p:spPr>
          <a:xfrm>
            <a:off x="2590800" y="2559561"/>
            <a:ext cx="5194051" cy="3108543"/>
          </a:xfrm>
          <a:prstGeom prst="rect">
            <a:avLst/>
          </a:prstGeom>
        </p:spPr>
        <p:txBody>
          <a:bodyPr wrap="none">
            <a:spAutoFit/>
          </a:bodyPr>
          <a:lstStyle/>
          <a:p>
            <a:pPr marL="285750" indent="-285750">
              <a:buFont typeface="Arial" panose="020B0604020202020204" pitchFamily="34" charset="0"/>
              <a:buChar char="•"/>
            </a:pPr>
            <a:r>
              <a:rPr lang="fr-FR" sz="2800" dirty="0"/>
              <a:t>Échelle de représentation</a:t>
            </a:r>
          </a:p>
          <a:p>
            <a:pPr marL="285750" indent="-285750">
              <a:buFont typeface="Arial" panose="020B0604020202020204" pitchFamily="34" charset="0"/>
              <a:buChar char="•"/>
            </a:pPr>
            <a:r>
              <a:rPr lang="fr-FR" sz="2800" dirty="0"/>
              <a:t>Variables du trafic</a:t>
            </a:r>
          </a:p>
          <a:p>
            <a:pPr marL="285750" indent="-285750">
              <a:buFont typeface="Arial" panose="020B0604020202020204" pitchFamily="34" charset="0"/>
              <a:buChar char="•"/>
            </a:pPr>
            <a:r>
              <a:rPr lang="fr-FR" sz="2800" dirty="0"/>
              <a:t>Diagrammes fondamentaux</a:t>
            </a:r>
          </a:p>
          <a:p>
            <a:pPr marL="285750" indent="-285750">
              <a:buFont typeface="Arial" panose="020B0604020202020204" pitchFamily="34" charset="0"/>
              <a:buChar char="•"/>
            </a:pPr>
            <a:r>
              <a:rPr lang="fr-FR" sz="2800" dirty="0"/>
              <a:t>Diagramme espace-temps</a:t>
            </a:r>
          </a:p>
          <a:p>
            <a:pPr marL="285750" indent="-285750">
              <a:buFont typeface="Arial" panose="020B0604020202020204" pitchFamily="34" charset="0"/>
              <a:buChar char="•"/>
            </a:pPr>
            <a:r>
              <a:rPr lang="fr-FR" sz="2800" dirty="0"/>
              <a:t>Niveaux de service</a:t>
            </a:r>
          </a:p>
          <a:p>
            <a:pPr marL="285750" indent="-285750">
              <a:buFont typeface="Arial" panose="020B0604020202020204" pitchFamily="34" charset="0"/>
              <a:buChar char="•"/>
            </a:pPr>
            <a:r>
              <a:rPr lang="fr-FR" sz="2800" dirty="0"/>
              <a:t>Cartographie du trafic</a:t>
            </a:r>
          </a:p>
          <a:p>
            <a:pPr marL="285750" indent="-285750">
              <a:buFont typeface="Arial" panose="020B0604020202020204" pitchFamily="34" charset="0"/>
              <a:buChar char="•"/>
            </a:pPr>
            <a:r>
              <a:rPr lang="fr-FR" sz="2800" dirty="0"/>
              <a:t>Courbe de véhicules cumulés</a:t>
            </a:r>
          </a:p>
        </p:txBody>
      </p:sp>
      <p:pic>
        <p:nvPicPr>
          <p:cNvPr id="12" name="Image 11">
            <a:extLst>
              <a:ext uri="{FF2B5EF4-FFF2-40B4-BE49-F238E27FC236}">
                <a16:creationId xmlns:a16="http://schemas.microsoft.com/office/drawing/2014/main" id="{C05237A2-92BE-4C61-A94F-ABC8E5A66B99}"/>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736530" y="1308814"/>
            <a:ext cx="992526" cy="992526"/>
          </a:xfrm>
          <a:prstGeom prst="rect">
            <a:avLst/>
          </a:prstGeom>
        </p:spPr>
      </p:pic>
      <p:pic>
        <p:nvPicPr>
          <p:cNvPr id="13" name="Image 12">
            <a:extLst>
              <a:ext uri="{FF2B5EF4-FFF2-40B4-BE49-F238E27FC236}">
                <a16:creationId xmlns:a16="http://schemas.microsoft.com/office/drawing/2014/main" id="{5DAD03A9-0F84-44FD-93B9-CC80E0BB4099}"/>
              </a:ext>
            </a:extLst>
          </p:cNvPr>
          <p:cNvPicPr>
            <a:picLocks noChangeAspect="1"/>
          </p:cNvPicPr>
          <p:nvPr>
            <p:custDataLst>
              <p:tags r:id="rId5"/>
            </p:custDataLst>
          </p:nvPr>
        </p:nvPicPr>
        <p:blipFill>
          <a:blip r:embed="rId8"/>
          <a:stretch>
            <a:fillRect/>
          </a:stretch>
        </p:blipFill>
        <p:spPr>
          <a:xfrm>
            <a:off x="967233" y="1565389"/>
            <a:ext cx="531507" cy="478356"/>
          </a:xfrm>
          <a:prstGeom prst="rect">
            <a:avLst/>
          </a:prstGeom>
        </p:spPr>
      </p:pic>
    </p:spTree>
    <p:extLst>
      <p:ext uri="{BB962C8B-B14F-4D97-AF65-F5344CB8AC3E}">
        <p14:creationId xmlns:p14="http://schemas.microsoft.com/office/powerpoint/2010/main" val="3559847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2179-2FB6-4813-B3AF-3E6586DD4EFE}"/>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15D4E280-6F52-4EF4-ABA6-CE3A650C2202}"/>
              </a:ext>
            </a:extLst>
          </p:cNvPr>
          <p:cNvSpPr>
            <a:spLocks noGrp="1"/>
          </p:cNvSpPr>
          <p:nvPr>
            <p:ph idx="1"/>
          </p:nvPr>
        </p:nvSpPr>
        <p:spPr/>
        <p:txBody>
          <a:bodyPr>
            <a:normAutofit fontScale="77500" lnSpcReduction="20000"/>
          </a:bodyPr>
          <a:lstStyle/>
          <a:p>
            <a:r>
              <a:rPr lang="fr-FR" dirty="0"/>
              <a:t>Dessiner le diagramme fondamental de forme triangulaire correspondant à une autoroute à trois voies. Dessiner ensuite celui correspondant à un rétrécissement à deux voies sans ralentissement et celui correspondant à l’écoulement le long d’un chantier laissant subsister deux voies et donnant lieu à une limitation de vitesse à 60 km/h</a:t>
            </a:r>
            <a:endParaRPr lang="fr-FR" i="1" dirty="0"/>
          </a:p>
          <a:p>
            <a:r>
              <a:rPr lang="fr-FR" dirty="0"/>
              <a:t>On prendra comme paramètres pour caractériser chaque voie de cette autoroute en situation normale :</a:t>
            </a:r>
          </a:p>
          <a:p>
            <a:pPr lvl="1">
              <a:buFont typeface="Wingdings" panose="05000000000000000000" pitchFamily="2" charset="2"/>
              <a:buChar char="§"/>
            </a:pPr>
            <a:r>
              <a:rPr lang="fr-FR" dirty="0" err="1"/>
              <a:t>Kmax</a:t>
            </a:r>
            <a:r>
              <a:rPr lang="fr-FR" dirty="0"/>
              <a:t>=100 </a:t>
            </a:r>
            <a:r>
              <a:rPr lang="fr-FR" dirty="0" err="1"/>
              <a:t>veh</a:t>
            </a:r>
            <a:r>
              <a:rPr lang="fr-FR" dirty="0"/>
              <a:t>/km</a:t>
            </a:r>
          </a:p>
          <a:p>
            <a:pPr lvl="1">
              <a:buFont typeface="Wingdings" panose="05000000000000000000" pitchFamily="2" charset="2"/>
              <a:buChar char="§"/>
            </a:pPr>
            <a:r>
              <a:rPr lang="fr-FR" dirty="0"/>
              <a:t>Vmax=100km/h</a:t>
            </a:r>
          </a:p>
          <a:p>
            <a:pPr lvl="1">
              <a:buFont typeface="Wingdings" panose="05000000000000000000" pitchFamily="2" charset="2"/>
              <a:buChar char="§"/>
            </a:pPr>
            <a:r>
              <a:rPr lang="fr-FR" dirty="0" err="1"/>
              <a:t>Qmax</a:t>
            </a:r>
            <a:r>
              <a:rPr lang="fr-FR" dirty="0"/>
              <a:t>=2000 </a:t>
            </a:r>
            <a:r>
              <a:rPr lang="fr-FR" dirty="0" err="1"/>
              <a:t>veh</a:t>
            </a:r>
            <a:r>
              <a:rPr lang="fr-FR" dirty="0"/>
              <a:t>/h</a:t>
            </a:r>
          </a:p>
        </p:txBody>
      </p:sp>
      <p:sp>
        <p:nvSpPr>
          <p:cNvPr id="4" name="Date Placeholder 3">
            <a:extLst>
              <a:ext uri="{FF2B5EF4-FFF2-40B4-BE49-F238E27FC236}">
                <a16:creationId xmlns:a16="http://schemas.microsoft.com/office/drawing/2014/main" id="{AEDF3754-8C46-48A9-8EA1-DAC495D4230A}"/>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Footer Placeholder 4">
            <a:extLst>
              <a:ext uri="{FF2B5EF4-FFF2-40B4-BE49-F238E27FC236}">
                <a16:creationId xmlns:a16="http://schemas.microsoft.com/office/drawing/2014/main" id="{FC1F5C40-0E1E-4758-80D7-6032E1E2A21E}"/>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3F9562DC-9FCD-4683-B7AC-615B5416A3F0}"/>
              </a:ext>
            </a:extLst>
          </p:cNvPr>
          <p:cNvSpPr>
            <a:spLocks noGrp="1"/>
          </p:cNvSpPr>
          <p:nvPr>
            <p:ph type="sldNum" sz="quarter" idx="4"/>
          </p:nvPr>
        </p:nvSpPr>
        <p:spPr/>
        <p:txBody>
          <a:bodyPr/>
          <a:lstStyle/>
          <a:p>
            <a:fld id="{B7E9DC74-4190-F34D-BF37-25F9256C743A}" type="slidenum">
              <a:rPr lang="fr-FR" smtClean="0"/>
              <a:pPr/>
              <a:t>20</a:t>
            </a:fld>
            <a:endParaRPr lang="fr-FR"/>
          </a:p>
        </p:txBody>
      </p:sp>
    </p:spTree>
    <p:extLst>
      <p:ext uri="{BB962C8B-B14F-4D97-AF65-F5344CB8AC3E}">
        <p14:creationId xmlns:p14="http://schemas.microsoft.com/office/powerpoint/2010/main" val="2078815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EC530-E519-4852-8169-3F2478CBED79}"/>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352AFDAE-5947-4F53-91A3-68ADD0437DFD}"/>
              </a:ext>
            </a:extLst>
          </p:cNvPr>
          <p:cNvSpPr>
            <a:spLocks noGrp="1"/>
          </p:cNvSpPr>
          <p:nvPr>
            <p:ph idx="1"/>
          </p:nvPr>
        </p:nvSpPr>
        <p:spPr/>
        <p:txBody>
          <a:bodyPr/>
          <a:lstStyle/>
          <a:p>
            <a:endParaRPr lang="fr-FR"/>
          </a:p>
        </p:txBody>
      </p:sp>
      <p:sp>
        <p:nvSpPr>
          <p:cNvPr id="4" name="Date Placeholder 3">
            <a:extLst>
              <a:ext uri="{FF2B5EF4-FFF2-40B4-BE49-F238E27FC236}">
                <a16:creationId xmlns:a16="http://schemas.microsoft.com/office/drawing/2014/main" id="{B6B664DF-51D7-445F-837A-310840FBDB35}"/>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Footer Placeholder 4">
            <a:extLst>
              <a:ext uri="{FF2B5EF4-FFF2-40B4-BE49-F238E27FC236}">
                <a16:creationId xmlns:a16="http://schemas.microsoft.com/office/drawing/2014/main" id="{D3533B8D-A3C2-4C03-96C6-80E67891BB93}"/>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1792E29F-D201-4108-B30C-A9F10DD09DA0}"/>
              </a:ext>
            </a:extLst>
          </p:cNvPr>
          <p:cNvSpPr>
            <a:spLocks noGrp="1"/>
          </p:cNvSpPr>
          <p:nvPr>
            <p:ph type="sldNum" sz="quarter" idx="4"/>
          </p:nvPr>
        </p:nvSpPr>
        <p:spPr/>
        <p:txBody>
          <a:bodyPr/>
          <a:lstStyle/>
          <a:p>
            <a:fld id="{B7E9DC74-4190-F34D-BF37-25F9256C743A}" type="slidenum">
              <a:rPr lang="fr-FR" smtClean="0"/>
              <a:pPr/>
              <a:t>21</a:t>
            </a:fld>
            <a:endParaRPr lang="fr-FR"/>
          </a:p>
        </p:txBody>
      </p:sp>
      <p:pic>
        <p:nvPicPr>
          <p:cNvPr id="7" name="Picture 6">
            <a:extLst>
              <a:ext uri="{FF2B5EF4-FFF2-40B4-BE49-F238E27FC236}">
                <a16:creationId xmlns:a16="http://schemas.microsoft.com/office/drawing/2014/main" id="{33DC5721-959C-4E4A-8145-451FEAA2A344}"/>
              </a:ext>
            </a:extLst>
          </p:cNvPr>
          <p:cNvPicPr>
            <a:picLocks noChangeAspect="1"/>
          </p:cNvPicPr>
          <p:nvPr/>
        </p:nvPicPr>
        <p:blipFill>
          <a:blip r:embed="rId2"/>
          <a:stretch>
            <a:fillRect/>
          </a:stretch>
        </p:blipFill>
        <p:spPr>
          <a:xfrm>
            <a:off x="930506" y="1307114"/>
            <a:ext cx="7654267" cy="4852485"/>
          </a:xfrm>
          <a:prstGeom prst="rect">
            <a:avLst/>
          </a:prstGeom>
        </p:spPr>
      </p:pic>
    </p:spTree>
    <p:extLst>
      <p:ext uri="{BB962C8B-B14F-4D97-AF65-F5344CB8AC3E}">
        <p14:creationId xmlns:p14="http://schemas.microsoft.com/office/powerpoint/2010/main" val="913231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F8C2F-353A-4D44-8A8C-29094A6CB6D6}"/>
              </a:ext>
            </a:extLst>
          </p:cNvPr>
          <p:cNvSpPr>
            <a:spLocks noGrp="1"/>
          </p:cNvSpPr>
          <p:nvPr>
            <p:ph type="title"/>
          </p:nvPr>
        </p:nvSpPr>
        <p:spPr/>
        <p:txBody>
          <a:bodyPr>
            <a:normAutofit fontScale="90000"/>
          </a:bodyPr>
          <a:lstStyle/>
          <a:p>
            <a:r>
              <a:rPr lang="fr-FR" dirty="0"/>
              <a:t>Prise en main avec une simulation dynamique</a:t>
            </a:r>
          </a:p>
        </p:txBody>
      </p:sp>
      <p:sp>
        <p:nvSpPr>
          <p:cNvPr id="3" name="Espace réservé du contenu 2">
            <a:extLst>
              <a:ext uri="{FF2B5EF4-FFF2-40B4-BE49-F238E27FC236}">
                <a16:creationId xmlns:a16="http://schemas.microsoft.com/office/drawing/2014/main" id="{B65D9D57-A725-4B06-811D-9B17EB5FDAAC}"/>
              </a:ext>
            </a:extLst>
          </p:cNvPr>
          <p:cNvSpPr>
            <a:spLocks noGrp="1"/>
          </p:cNvSpPr>
          <p:nvPr>
            <p:ph idx="1"/>
          </p:nvPr>
        </p:nvSpPr>
        <p:spPr/>
        <p:txBody>
          <a:bodyPr/>
          <a:lstStyle/>
          <a:p>
            <a:pPr marL="10800" indent="0">
              <a:buNone/>
            </a:pPr>
            <a:r>
              <a:rPr lang="fr-FR" dirty="0"/>
              <a:t>http://www.traffic-simulation.de/</a:t>
            </a:r>
          </a:p>
        </p:txBody>
      </p:sp>
      <p:sp>
        <p:nvSpPr>
          <p:cNvPr id="4" name="Espace réservé de la date 3">
            <a:extLst>
              <a:ext uri="{FF2B5EF4-FFF2-40B4-BE49-F238E27FC236}">
                <a16:creationId xmlns:a16="http://schemas.microsoft.com/office/drawing/2014/main" id="{4B020213-7B48-43EC-B808-F88B200363B7}"/>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Espace réservé du pied de page 4">
            <a:extLst>
              <a:ext uri="{FF2B5EF4-FFF2-40B4-BE49-F238E27FC236}">
                <a16:creationId xmlns:a16="http://schemas.microsoft.com/office/drawing/2014/main" id="{6E5A3618-EC81-4106-BBEC-78F5CBAD0EFC}"/>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Espace réservé du numéro de diapositive 5">
            <a:extLst>
              <a:ext uri="{FF2B5EF4-FFF2-40B4-BE49-F238E27FC236}">
                <a16:creationId xmlns:a16="http://schemas.microsoft.com/office/drawing/2014/main" id="{FD6A2235-4A9E-426A-8097-F0283DCEDADD}"/>
              </a:ext>
            </a:extLst>
          </p:cNvPr>
          <p:cNvSpPr>
            <a:spLocks noGrp="1"/>
          </p:cNvSpPr>
          <p:nvPr>
            <p:ph type="sldNum" sz="quarter" idx="4"/>
          </p:nvPr>
        </p:nvSpPr>
        <p:spPr/>
        <p:txBody>
          <a:bodyPr/>
          <a:lstStyle/>
          <a:p>
            <a:fld id="{B7E9DC74-4190-F34D-BF37-25F9256C743A}" type="slidenum">
              <a:rPr lang="fr-FR" smtClean="0"/>
              <a:pPr/>
              <a:t>22</a:t>
            </a:fld>
            <a:endParaRPr lang="fr-FR"/>
          </a:p>
        </p:txBody>
      </p:sp>
      <p:pic>
        <p:nvPicPr>
          <p:cNvPr id="7" name="Image 6">
            <a:extLst>
              <a:ext uri="{FF2B5EF4-FFF2-40B4-BE49-F238E27FC236}">
                <a16:creationId xmlns:a16="http://schemas.microsoft.com/office/drawing/2014/main" id="{6D0F6C8E-3B98-4291-8803-E07D4E561669}"/>
              </a:ext>
            </a:extLst>
          </p:cNvPr>
          <p:cNvPicPr>
            <a:picLocks noChangeAspect="1"/>
          </p:cNvPicPr>
          <p:nvPr/>
        </p:nvPicPr>
        <p:blipFill>
          <a:blip r:embed="rId2"/>
          <a:stretch>
            <a:fillRect/>
          </a:stretch>
        </p:blipFill>
        <p:spPr>
          <a:xfrm>
            <a:off x="2561003" y="2229643"/>
            <a:ext cx="4021994" cy="3579806"/>
          </a:xfrm>
          <a:prstGeom prst="rect">
            <a:avLst/>
          </a:prstGeom>
        </p:spPr>
      </p:pic>
    </p:spTree>
    <p:extLst>
      <p:ext uri="{BB962C8B-B14F-4D97-AF65-F5344CB8AC3E}">
        <p14:creationId xmlns:p14="http://schemas.microsoft.com/office/powerpoint/2010/main" val="764379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1"/>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23</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3"/>
            </p:custDataLst>
          </p:nvPr>
        </p:nvCxnSpPr>
        <p:spPr bwMode="auto">
          <a:xfrm flipV="1">
            <a:off x="2132649" y="3445140"/>
            <a:ext cx="0" cy="252945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4"/>
            </p:custDataLst>
          </p:nvPr>
        </p:nvCxnSpPr>
        <p:spPr bwMode="auto">
          <a:xfrm flipV="1">
            <a:off x="1925523" y="5686493"/>
            <a:ext cx="4889863"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5"/>
            </p:custDataLst>
          </p:nvPr>
        </p:nvCxnSpPr>
        <p:spPr>
          <a:xfrm flipH="1">
            <a:off x="2151382" y="4493123"/>
            <a:ext cx="2182265"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6"/>
            </p:custDataLst>
          </p:nvPr>
        </p:nvSpPr>
        <p:spPr>
          <a:xfrm>
            <a:off x="4096858" y="5711876"/>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7"/>
            </p:custDataLst>
          </p:nvPr>
        </p:nvSpPr>
        <p:spPr>
          <a:xfrm>
            <a:off x="2275127" y="3299484"/>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8"/>
            </p:custDataLst>
          </p:nvPr>
        </p:nvSpPr>
        <p:spPr>
          <a:xfrm>
            <a:off x="1589512" y="4210278"/>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9"/>
            </p:custDataLst>
          </p:nvPr>
        </p:nvSpPr>
        <p:spPr>
          <a:xfrm>
            <a:off x="2710759" y="4076786"/>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0"/>
            </p:custDataLst>
          </p:nvPr>
        </p:nvSpPr>
        <p:spPr>
          <a:xfrm>
            <a:off x="1640709" y="4673383"/>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1"/>
            </p:custDataLst>
          </p:nvPr>
        </p:nvCxnSpPr>
        <p:spPr>
          <a:xfrm>
            <a:off x="4339123" y="3886687"/>
            <a:ext cx="0" cy="173276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2"/>
            </p:custDataLst>
          </p:nvPr>
        </p:nvCxnSpPr>
        <p:spPr>
          <a:xfrm flipH="1">
            <a:off x="2124276" y="4862761"/>
            <a:ext cx="2209371" cy="0"/>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3"/>
            </p:custDataLst>
          </p:nvPr>
        </p:nvSpPr>
        <p:spPr>
          <a:xfrm>
            <a:off x="2724132" y="4900517"/>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4"/>
            </p:custDataLst>
          </p:nvPr>
        </p:nvSpPr>
        <p:spPr>
          <a:xfrm>
            <a:off x="4706189" y="392742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5"/>
            </p:custDataLst>
          </p:nvPr>
        </p:nvCxnSpPr>
        <p:spPr>
          <a:xfrm flipH="1" flipV="1">
            <a:off x="4352925" y="4305300"/>
            <a:ext cx="1923483" cy="7414"/>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6"/>
            </p:custDataLst>
          </p:nvPr>
        </p:nvSpPr>
        <p:spPr>
          <a:xfrm>
            <a:off x="4730147" y="4932127"/>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17"/>
            </p:custDataLst>
          </p:nvPr>
        </p:nvCxnSpPr>
        <p:spPr>
          <a:xfrm flipH="1">
            <a:off x="4344600" y="4932127"/>
            <a:ext cx="1937911"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18"/>
            </p:custDataLst>
          </p:nvPr>
        </p:nvSpPr>
        <p:spPr>
          <a:xfrm>
            <a:off x="6375261" y="4076789"/>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19"/>
            </p:custDataLst>
          </p:nvPr>
        </p:nvSpPr>
        <p:spPr>
          <a:xfrm>
            <a:off x="6362670" y="4704717"/>
            <a:ext cx="1047489" cy="400110"/>
          </a:xfrm>
          <a:prstGeom prst="rect">
            <a:avLst/>
          </a:prstGeom>
          <a:noFill/>
        </p:spPr>
        <p:txBody>
          <a:bodyPr wrap="square" rtlCol="0">
            <a:spAutoFit/>
          </a:bodyPr>
          <a:lstStyle/>
          <a:p>
            <a:r>
              <a:rPr lang="fr-FR" sz="2000" b="1" dirty="0">
                <a:solidFill>
                  <a:schemeClr val="accent3"/>
                </a:solidFill>
              </a:rPr>
              <a:t>D2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20"/>
            </p:custDataLst>
          </p:nvPr>
        </p:nvSpPr>
        <p:spPr>
          <a:xfrm>
            <a:off x="6689016" y="5707249"/>
            <a:ext cx="268867" cy="400110"/>
          </a:xfrm>
          <a:prstGeom prst="rect">
            <a:avLst/>
          </a:prstGeom>
          <a:noFill/>
        </p:spPr>
        <p:txBody>
          <a:bodyPr wrap="square" rtlCol="0">
            <a:spAutoFit/>
          </a:bodyPr>
          <a:lstStyle/>
          <a:p>
            <a:r>
              <a:rPr lang="fr-FR" sz="2000" b="1" dirty="0"/>
              <a:t>T</a:t>
            </a:r>
          </a:p>
        </p:txBody>
      </p:sp>
      <p:cxnSp>
        <p:nvCxnSpPr>
          <p:cNvPr id="145" name="Connecteur droit 13">
            <a:extLst>
              <a:ext uri="{FF2B5EF4-FFF2-40B4-BE49-F238E27FC236}">
                <a16:creationId xmlns:a16="http://schemas.microsoft.com/office/drawing/2014/main" id="{6983AC55-6EF1-45DD-A309-E24FC2E872CA}"/>
              </a:ext>
            </a:extLst>
          </p:cNvPr>
          <p:cNvCxnSpPr>
            <a:cxnSpLocks/>
          </p:cNvCxnSpPr>
          <p:nvPr>
            <p:custDataLst>
              <p:tags r:id="rId21"/>
            </p:custDataLst>
          </p:nvPr>
        </p:nvCxnSpPr>
        <p:spPr>
          <a:xfrm flipH="1">
            <a:off x="1242882" y="1555965"/>
            <a:ext cx="6966840" cy="0"/>
          </a:xfrm>
          <a:prstGeom prst="line">
            <a:avLst/>
          </a:prstGeom>
        </p:spPr>
        <p:style>
          <a:lnRef idx="1">
            <a:schemeClr val="dk1"/>
          </a:lnRef>
          <a:fillRef idx="0">
            <a:schemeClr val="dk1"/>
          </a:fillRef>
          <a:effectRef idx="0">
            <a:schemeClr val="dk1"/>
          </a:effectRef>
          <a:fontRef idx="minor">
            <a:schemeClr val="tx1"/>
          </a:fontRef>
        </p:style>
      </p:cxnSp>
      <p:cxnSp>
        <p:nvCxnSpPr>
          <p:cNvPr id="147" name="Connecteur droit 14">
            <a:extLst>
              <a:ext uri="{FF2B5EF4-FFF2-40B4-BE49-F238E27FC236}">
                <a16:creationId xmlns:a16="http://schemas.microsoft.com/office/drawing/2014/main" id="{6866EFD4-9DC7-4443-86F5-8574300C49FA}"/>
              </a:ext>
            </a:extLst>
          </p:cNvPr>
          <p:cNvCxnSpPr>
            <a:cxnSpLocks/>
          </p:cNvCxnSpPr>
          <p:nvPr>
            <p:custDataLst>
              <p:tags r:id="rId22"/>
            </p:custDataLst>
          </p:nvPr>
        </p:nvCxnSpPr>
        <p:spPr>
          <a:xfrm flipH="1">
            <a:off x="1212031" y="2409100"/>
            <a:ext cx="6997691" cy="0"/>
          </a:xfrm>
          <a:prstGeom prst="line">
            <a:avLst/>
          </a:prstGeom>
        </p:spPr>
        <p:style>
          <a:lnRef idx="1">
            <a:schemeClr val="dk1"/>
          </a:lnRef>
          <a:fillRef idx="0">
            <a:schemeClr val="dk1"/>
          </a:fillRef>
          <a:effectRef idx="0">
            <a:schemeClr val="dk1"/>
          </a:effectRef>
          <a:fontRef idx="minor">
            <a:schemeClr val="tx1"/>
          </a:fontRef>
        </p:style>
      </p:cxnSp>
      <p:cxnSp>
        <p:nvCxnSpPr>
          <p:cNvPr id="149" name="Connecteur droit avec flèche 16">
            <a:extLst>
              <a:ext uri="{FF2B5EF4-FFF2-40B4-BE49-F238E27FC236}">
                <a16:creationId xmlns:a16="http://schemas.microsoft.com/office/drawing/2014/main" id="{913D20E3-C9AB-4568-AD60-0A51F05BD77C}"/>
              </a:ext>
            </a:extLst>
          </p:cNvPr>
          <p:cNvCxnSpPr>
            <a:cxnSpLocks/>
          </p:cNvCxnSpPr>
          <p:nvPr>
            <p:custDataLst>
              <p:tags r:id="rId23"/>
            </p:custDataLst>
          </p:nvPr>
        </p:nvCxnSpPr>
        <p:spPr bwMode="auto">
          <a:xfrm rot="5400000" flipV="1">
            <a:off x="3665624" y="1577431"/>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pic>
        <p:nvPicPr>
          <p:cNvPr id="152" name="Image 22">
            <a:extLst>
              <a:ext uri="{FF2B5EF4-FFF2-40B4-BE49-F238E27FC236}">
                <a16:creationId xmlns:a16="http://schemas.microsoft.com/office/drawing/2014/main" id="{F4A7C3D1-147D-41BC-828D-19AA3B81F9DA}"/>
              </a:ext>
            </a:extLst>
          </p:cNvPr>
          <p:cNvPicPr>
            <a:picLocks noChangeAspect="1"/>
          </p:cNvPicPr>
          <p:nvPr>
            <p:custDataLst>
              <p:tags r:id="rId24"/>
            </p:custDataLst>
          </p:nvPr>
        </p:nvPicPr>
        <p:blipFill>
          <a:blip r:embed="rId42"/>
          <a:stretch>
            <a:fillRect/>
          </a:stretch>
        </p:blipFill>
        <p:spPr>
          <a:xfrm>
            <a:off x="2063777" y="1555965"/>
            <a:ext cx="701538" cy="360000"/>
          </a:xfrm>
          <a:prstGeom prst="rect">
            <a:avLst/>
          </a:prstGeom>
        </p:spPr>
      </p:pic>
      <p:pic>
        <p:nvPicPr>
          <p:cNvPr id="154" name="Image 23">
            <a:extLst>
              <a:ext uri="{FF2B5EF4-FFF2-40B4-BE49-F238E27FC236}">
                <a16:creationId xmlns:a16="http://schemas.microsoft.com/office/drawing/2014/main" id="{066A565C-EC56-4CB3-A677-96CC5819C0D1}"/>
              </a:ext>
            </a:extLst>
          </p:cNvPr>
          <p:cNvPicPr>
            <a:picLocks noChangeAspect="1"/>
          </p:cNvPicPr>
          <p:nvPr>
            <p:custDataLst>
              <p:tags r:id="rId25"/>
            </p:custDataLst>
          </p:nvPr>
        </p:nvPicPr>
        <p:blipFill>
          <a:blip r:embed="rId43"/>
          <a:stretch>
            <a:fillRect/>
          </a:stretch>
        </p:blipFill>
        <p:spPr>
          <a:xfrm>
            <a:off x="2437998" y="1989630"/>
            <a:ext cx="701538" cy="360000"/>
          </a:xfrm>
          <a:prstGeom prst="rect">
            <a:avLst/>
          </a:prstGeom>
        </p:spPr>
      </p:pic>
      <p:cxnSp>
        <p:nvCxnSpPr>
          <p:cNvPr id="155" name="Connecteur droit 24">
            <a:extLst>
              <a:ext uri="{FF2B5EF4-FFF2-40B4-BE49-F238E27FC236}">
                <a16:creationId xmlns:a16="http://schemas.microsoft.com/office/drawing/2014/main" id="{9C7F9255-D65E-4321-B922-1D6BF3AE00B2}"/>
              </a:ext>
            </a:extLst>
          </p:cNvPr>
          <p:cNvCxnSpPr>
            <a:cxnSpLocks/>
          </p:cNvCxnSpPr>
          <p:nvPr>
            <p:custDataLst>
              <p:tags r:id="rId26"/>
            </p:custDataLst>
          </p:nvPr>
        </p:nvCxnSpPr>
        <p:spPr>
          <a:xfrm flipH="1">
            <a:off x="1231081" y="1961425"/>
            <a:ext cx="6978641"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9" name="Connecteur droit avec flèche 25">
            <a:extLst>
              <a:ext uri="{FF2B5EF4-FFF2-40B4-BE49-F238E27FC236}">
                <a16:creationId xmlns:a16="http://schemas.microsoft.com/office/drawing/2014/main" id="{5E352302-C0F6-4D66-AEA8-1CBD6A235800}"/>
              </a:ext>
            </a:extLst>
          </p:cNvPr>
          <p:cNvCxnSpPr>
            <a:cxnSpLocks/>
          </p:cNvCxnSpPr>
          <p:nvPr>
            <p:custDataLst>
              <p:tags r:id="rId27"/>
            </p:custDataLst>
          </p:nvPr>
        </p:nvCxnSpPr>
        <p:spPr bwMode="auto">
          <a:xfrm rot="5400000" flipV="1">
            <a:off x="3665624" y="2038819"/>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71" name="Connecteur droit 30">
            <a:extLst>
              <a:ext uri="{FF2B5EF4-FFF2-40B4-BE49-F238E27FC236}">
                <a16:creationId xmlns:a16="http://schemas.microsoft.com/office/drawing/2014/main" id="{4BFC72BD-45AF-45DB-B9EE-533B114FC8C1}"/>
              </a:ext>
            </a:extLst>
          </p:cNvPr>
          <p:cNvCxnSpPr/>
          <p:nvPr>
            <p:custDataLst>
              <p:tags r:id="rId28"/>
            </p:custDataLst>
          </p:nvPr>
        </p:nvCxnSpPr>
        <p:spPr>
          <a:xfrm>
            <a:off x="1925523" y="1370505"/>
            <a:ext cx="0" cy="1238250"/>
          </a:xfrm>
          <a:prstGeom prst="line">
            <a:avLst/>
          </a:prstGeom>
        </p:spPr>
        <p:style>
          <a:lnRef idx="3">
            <a:schemeClr val="accent1"/>
          </a:lnRef>
          <a:fillRef idx="0">
            <a:schemeClr val="accent1"/>
          </a:fillRef>
          <a:effectRef idx="2">
            <a:schemeClr val="accent1"/>
          </a:effectRef>
          <a:fontRef idx="minor">
            <a:schemeClr val="tx1"/>
          </a:fontRef>
        </p:style>
      </p:cxnSp>
      <p:sp>
        <p:nvSpPr>
          <p:cNvPr id="172" name="ZoneTexte 17">
            <a:extLst>
              <a:ext uri="{FF2B5EF4-FFF2-40B4-BE49-F238E27FC236}">
                <a16:creationId xmlns:a16="http://schemas.microsoft.com/office/drawing/2014/main" id="{278F24FE-52F4-4BB6-BE4C-203BEA240983}"/>
              </a:ext>
            </a:extLst>
          </p:cNvPr>
          <p:cNvSpPr txBox="1"/>
          <p:nvPr>
            <p:custDataLst>
              <p:tags r:id="rId29"/>
            </p:custDataLst>
          </p:nvPr>
        </p:nvSpPr>
        <p:spPr>
          <a:xfrm>
            <a:off x="769530" y="2692640"/>
            <a:ext cx="1047489" cy="400110"/>
          </a:xfrm>
          <a:prstGeom prst="rect">
            <a:avLst/>
          </a:prstGeom>
          <a:noFill/>
        </p:spPr>
        <p:txBody>
          <a:bodyPr wrap="square" rtlCol="0">
            <a:spAutoFit/>
          </a:bodyPr>
          <a:lstStyle/>
          <a:p>
            <a:r>
              <a:rPr lang="fr-FR" sz="2000" b="1" dirty="0">
                <a:solidFill>
                  <a:schemeClr val="accent1"/>
                </a:solidFill>
              </a:rPr>
              <a:t>D1</a:t>
            </a:r>
          </a:p>
        </p:txBody>
      </p:sp>
      <p:sp>
        <p:nvSpPr>
          <p:cNvPr id="7" name="Arrow: Striped Right 6">
            <a:extLst>
              <a:ext uri="{FF2B5EF4-FFF2-40B4-BE49-F238E27FC236}">
                <a16:creationId xmlns:a16="http://schemas.microsoft.com/office/drawing/2014/main" id="{A0B8B7D0-710A-4C12-B7EA-2A4C33EA1C7A}"/>
              </a:ext>
            </a:extLst>
          </p:cNvPr>
          <p:cNvSpPr/>
          <p:nvPr/>
        </p:nvSpPr>
        <p:spPr>
          <a:xfrm>
            <a:off x="1350878" y="2618326"/>
            <a:ext cx="1063668" cy="487181"/>
          </a:xfrm>
          <a:prstGeom prst="stripedRightArrow">
            <a:avLst/>
          </a:prstGeom>
          <a:solidFill>
            <a:srgbClr val="4F81BD"/>
          </a:solid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50" name="Image 18">
            <a:extLst>
              <a:ext uri="{FF2B5EF4-FFF2-40B4-BE49-F238E27FC236}">
                <a16:creationId xmlns:a16="http://schemas.microsoft.com/office/drawing/2014/main" id="{9889DB60-CB8D-4F10-A132-ACE5EFAC160A}"/>
              </a:ext>
            </a:extLst>
          </p:cNvPr>
          <p:cNvPicPr>
            <a:picLocks noChangeAspect="1"/>
          </p:cNvPicPr>
          <p:nvPr>
            <p:custDataLst>
              <p:tags r:id="rId30"/>
            </p:custDataLst>
          </p:nvPr>
        </p:nvPicPr>
        <p:blipFill>
          <a:blip r:embed="rId44"/>
          <a:stretch>
            <a:fillRect/>
          </a:stretch>
        </p:blipFill>
        <p:spPr>
          <a:xfrm>
            <a:off x="1362239" y="1999098"/>
            <a:ext cx="701539" cy="360000"/>
          </a:xfrm>
          <a:prstGeom prst="rect">
            <a:avLst/>
          </a:prstGeom>
        </p:spPr>
      </p:pic>
      <p:sp>
        <p:nvSpPr>
          <p:cNvPr id="173" name="ZoneTexte 23">
            <a:extLst>
              <a:ext uri="{FF2B5EF4-FFF2-40B4-BE49-F238E27FC236}">
                <a16:creationId xmlns:a16="http://schemas.microsoft.com/office/drawing/2014/main" id="{41991C40-54FB-4787-9832-199FBAB83EF9}"/>
              </a:ext>
            </a:extLst>
          </p:cNvPr>
          <p:cNvSpPr txBox="1"/>
          <p:nvPr>
            <p:custDataLst>
              <p:tags r:id="rId31"/>
            </p:custDataLst>
          </p:nvPr>
        </p:nvSpPr>
        <p:spPr>
          <a:xfrm>
            <a:off x="7460848" y="3049140"/>
            <a:ext cx="578925" cy="400110"/>
          </a:xfrm>
          <a:prstGeom prst="rect">
            <a:avLst/>
          </a:prstGeom>
          <a:noFill/>
        </p:spPr>
        <p:txBody>
          <a:bodyPr wrap="square" rtlCol="0">
            <a:spAutoFit/>
          </a:bodyPr>
          <a:lstStyle/>
          <a:p>
            <a:r>
              <a:rPr lang="fr-FR" sz="2000" b="1" dirty="0">
                <a:solidFill>
                  <a:schemeClr val="accent2"/>
                </a:solidFill>
              </a:rPr>
              <a:t>q1</a:t>
            </a:r>
          </a:p>
        </p:txBody>
      </p:sp>
      <p:sp>
        <p:nvSpPr>
          <p:cNvPr id="174" name="Arrow: Striped Right 173">
            <a:extLst>
              <a:ext uri="{FF2B5EF4-FFF2-40B4-BE49-F238E27FC236}">
                <a16:creationId xmlns:a16="http://schemas.microsoft.com/office/drawing/2014/main" id="{D50E6BDF-0DB3-404C-ACDD-BC9D26CA6CA3}"/>
              </a:ext>
            </a:extLst>
          </p:cNvPr>
          <p:cNvSpPr/>
          <p:nvPr/>
        </p:nvSpPr>
        <p:spPr>
          <a:xfrm>
            <a:off x="7218477" y="2568899"/>
            <a:ext cx="1063668" cy="487181"/>
          </a:xfrm>
          <a:prstGeom prst="stripedRightArrow">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5" name="Connecteur droit 30">
            <a:extLst>
              <a:ext uri="{FF2B5EF4-FFF2-40B4-BE49-F238E27FC236}">
                <a16:creationId xmlns:a16="http://schemas.microsoft.com/office/drawing/2014/main" id="{D003B690-56E9-41C9-9964-5C6FF72BC44F}"/>
              </a:ext>
            </a:extLst>
          </p:cNvPr>
          <p:cNvCxnSpPr/>
          <p:nvPr>
            <p:custDataLst>
              <p:tags r:id="rId32"/>
            </p:custDataLst>
          </p:nvPr>
        </p:nvCxnSpPr>
        <p:spPr>
          <a:xfrm>
            <a:off x="7602423" y="1380076"/>
            <a:ext cx="0" cy="1238250"/>
          </a:xfrm>
          <a:prstGeom prst="line">
            <a:avLst/>
          </a:prstGeom>
          <a:ln>
            <a:solidFill>
              <a:srgbClr val="C0504D"/>
            </a:solidFill>
          </a:ln>
        </p:spPr>
        <p:style>
          <a:lnRef idx="3">
            <a:schemeClr val="accent1"/>
          </a:lnRef>
          <a:fillRef idx="0">
            <a:schemeClr val="accent1"/>
          </a:fillRef>
          <a:effectRef idx="2">
            <a:schemeClr val="accent1"/>
          </a:effectRef>
          <a:fontRef idx="minor">
            <a:schemeClr val="tx1"/>
          </a:fontRef>
        </p:style>
      </p:cxnSp>
      <p:pic>
        <p:nvPicPr>
          <p:cNvPr id="176" name="Image 22">
            <a:extLst>
              <a:ext uri="{FF2B5EF4-FFF2-40B4-BE49-F238E27FC236}">
                <a16:creationId xmlns:a16="http://schemas.microsoft.com/office/drawing/2014/main" id="{E0FBCA9E-8F56-4C7A-B3E5-12E67387BFDC}"/>
              </a:ext>
            </a:extLst>
          </p:cNvPr>
          <p:cNvPicPr>
            <a:picLocks noChangeAspect="1"/>
          </p:cNvPicPr>
          <p:nvPr>
            <p:custDataLst>
              <p:tags r:id="rId33"/>
            </p:custDataLst>
          </p:nvPr>
        </p:nvPicPr>
        <p:blipFill>
          <a:blip r:embed="rId42"/>
          <a:stretch>
            <a:fillRect/>
          </a:stretch>
        </p:blipFill>
        <p:spPr>
          <a:xfrm>
            <a:off x="5593960" y="1576424"/>
            <a:ext cx="701538" cy="360000"/>
          </a:xfrm>
          <a:prstGeom prst="rect">
            <a:avLst/>
          </a:prstGeom>
        </p:spPr>
      </p:pic>
      <p:pic>
        <p:nvPicPr>
          <p:cNvPr id="177" name="Image 18">
            <a:extLst>
              <a:ext uri="{FF2B5EF4-FFF2-40B4-BE49-F238E27FC236}">
                <a16:creationId xmlns:a16="http://schemas.microsoft.com/office/drawing/2014/main" id="{520449CD-B3D8-42C4-87BF-B7A781362489}"/>
              </a:ext>
            </a:extLst>
          </p:cNvPr>
          <p:cNvPicPr>
            <a:picLocks noChangeAspect="1"/>
          </p:cNvPicPr>
          <p:nvPr>
            <p:custDataLst>
              <p:tags r:id="rId34"/>
            </p:custDataLst>
          </p:nvPr>
        </p:nvPicPr>
        <p:blipFill>
          <a:blip r:embed="rId44"/>
          <a:stretch>
            <a:fillRect/>
          </a:stretch>
        </p:blipFill>
        <p:spPr>
          <a:xfrm>
            <a:off x="7216929" y="1570545"/>
            <a:ext cx="701539" cy="360000"/>
          </a:xfrm>
          <a:prstGeom prst="rect">
            <a:avLst/>
          </a:prstGeom>
        </p:spPr>
      </p:pic>
      <p:sp>
        <p:nvSpPr>
          <p:cNvPr id="8" name="Rectangle 7">
            <a:extLst>
              <a:ext uri="{FF2B5EF4-FFF2-40B4-BE49-F238E27FC236}">
                <a16:creationId xmlns:a16="http://schemas.microsoft.com/office/drawing/2014/main" id="{B499DDE4-1AF3-4336-B6E5-88B07EA41E64}"/>
              </a:ext>
            </a:extLst>
          </p:cNvPr>
          <p:cNvSpPr/>
          <p:nvPr/>
        </p:nvSpPr>
        <p:spPr>
          <a:xfrm>
            <a:off x="6486278" y="1993240"/>
            <a:ext cx="1432190" cy="3717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79" name="Connecteur droit avec flèche 16">
            <a:extLst>
              <a:ext uri="{FF2B5EF4-FFF2-40B4-BE49-F238E27FC236}">
                <a16:creationId xmlns:a16="http://schemas.microsoft.com/office/drawing/2014/main" id="{E52630C1-7F48-41AF-8226-38A3209E5127}"/>
              </a:ext>
            </a:extLst>
          </p:cNvPr>
          <p:cNvCxnSpPr>
            <a:cxnSpLocks/>
          </p:cNvCxnSpPr>
          <p:nvPr>
            <p:custDataLst>
              <p:tags r:id="rId35"/>
            </p:custDataLst>
          </p:nvPr>
        </p:nvCxnSpPr>
        <p:spPr bwMode="auto">
          <a:xfrm rot="5400000" flipV="1">
            <a:off x="6799349" y="1592011"/>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81" name="ZoneTexte 23">
            <a:extLst>
              <a:ext uri="{FF2B5EF4-FFF2-40B4-BE49-F238E27FC236}">
                <a16:creationId xmlns:a16="http://schemas.microsoft.com/office/drawing/2014/main" id="{F8151A17-E2E0-4B16-B568-313008679F56}"/>
              </a:ext>
            </a:extLst>
          </p:cNvPr>
          <p:cNvSpPr txBox="1"/>
          <p:nvPr>
            <p:custDataLst>
              <p:tags r:id="rId36"/>
            </p:custDataLst>
          </p:nvPr>
        </p:nvSpPr>
        <p:spPr>
          <a:xfrm>
            <a:off x="7460659" y="3045030"/>
            <a:ext cx="578925" cy="400110"/>
          </a:xfrm>
          <a:prstGeom prst="rect">
            <a:avLst/>
          </a:prstGeom>
          <a:noFill/>
          <a:ln>
            <a:noFill/>
          </a:ln>
        </p:spPr>
        <p:txBody>
          <a:bodyPr wrap="square" rtlCol="0">
            <a:spAutoFit/>
          </a:bodyPr>
          <a:lstStyle/>
          <a:p>
            <a:r>
              <a:rPr lang="fr-FR" sz="2000" b="1" dirty="0">
                <a:solidFill>
                  <a:srgbClr val="F79646"/>
                </a:solidFill>
              </a:rPr>
              <a:t>q2</a:t>
            </a:r>
          </a:p>
        </p:txBody>
      </p:sp>
      <p:sp>
        <p:nvSpPr>
          <p:cNvPr id="183" name="Arrow: Striped Right 182">
            <a:extLst>
              <a:ext uri="{FF2B5EF4-FFF2-40B4-BE49-F238E27FC236}">
                <a16:creationId xmlns:a16="http://schemas.microsoft.com/office/drawing/2014/main" id="{83BAFCF7-7C12-402F-8F15-BBC1AB6DDE5F}"/>
              </a:ext>
            </a:extLst>
          </p:cNvPr>
          <p:cNvSpPr/>
          <p:nvPr/>
        </p:nvSpPr>
        <p:spPr>
          <a:xfrm>
            <a:off x="7218288" y="2564789"/>
            <a:ext cx="1063668" cy="487181"/>
          </a:xfrm>
          <a:prstGeom prst="stripedRightArrow">
            <a:avLst/>
          </a:prstGeom>
          <a:solidFill>
            <a:srgbClr val="F79646"/>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4" name="Connecteur droit 30">
            <a:extLst>
              <a:ext uri="{FF2B5EF4-FFF2-40B4-BE49-F238E27FC236}">
                <a16:creationId xmlns:a16="http://schemas.microsoft.com/office/drawing/2014/main" id="{699E1947-4021-4BF1-B3A7-2D42972D740E}"/>
              </a:ext>
            </a:extLst>
          </p:cNvPr>
          <p:cNvCxnSpPr/>
          <p:nvPr>
            <p:custDataLst>
              <p:tags r:id="rId37"/>
            </p:custDataLst>
          </p:nvPr>
        </p:nvCxnSpPr>
        <p:spPr>
          <a:xfrm>
            <a:off x="7602234" y="1375966"/>
            <a:ext cx="0" cy="1238250"/>
          </a:xfrm>
          <a:prstGeom prst="line">
            <a:avLst/>
          </a:prstGeom>
          <a:ln>
            <a:solidFill>
              <a:srgbClr val="F79646"/>
            </a:solidFill>
          </a:ln>
        </p:spPr>
        <p:style>
          <a:lnRef idx="3">
            <a:schemeClr val="accent1"/>
          </a:lnRef>
          <a:fillRef idx="0">
            <a:schemeClr val="accent1"/>
          </a:fillRef>
          <a:effectRef idx="2">
            <a:schemeClr val="accent1"/>
          </a:effectRef>
          <a:fontRef idx="minor">
            <a:schemeClr val="tx1"/>
          </a:fontRef>
        </p:style>
      </p:cxnSp>
      <p:cxnSp>
        <p:nvCxnSpPr>
          <p:cNvPr id="185" name="Connecteur droit 30">
            <a:extLst>
              <a:ext uri="{FF2B5EF4-FFF2-40B4-BE49-F238E27FC236}">
                <a16:creationId xmlns:a16="http://schemas.microsoft.com/office/drawing/2014/main" id="{3C54B150-480E-4BAF-855C-AD90E7897875}"/>
              </a:ext>
            </a:extLst>
          </p:cNvPr>
          <p:cNvCxnSpPr/>
          <p:nvPr>
            <p:custDataLst>
              <p:tags r:id="rId38"/>
            </p:custDataLst>
          </p:nvPr>
        </p:nvCxnSpPr>
        <p:spPr>
          <a:xfrm>
            <a:off x="1925523" y="1370504"/>
            <a:ext cx="0" cy="1238250"/>
          </a:xfrm>
          <a:prstGeom prst="line">
            <a:avLst/>
          </a:prstGeom>
          <a:ln>
            <a:solidFill>
              <a:srgbClr val="9BBB59"/>
            </a:solidFill>
          </a:ln>
        </p:spPr>
        <p:style>
          <a:lnRef idx="3">
            <a:schemeClr val="accent1"/>
          </a:lnRef>
          <a:fillRef idx="0">
            <a:schemeClr val="accent1"/>
          </a:fillRef>
          <a:effectRef idx="2">
            <a:schemeClr val="accent1"/>
          </a:effectRef>
          <a:fontRef idx="minor">
            <a:schemeClr val="tx1"/>
          </a:fontRef>
        </p:style>
      </p:cxnSp>
      <p:sp>
        <p:nvSpPr>
          <p:cNvPr id="187" name="ZoneTexte 17">
            <a:extLst>
              <a:ext uri="{FF2B5EF4-FFF2-40B4-BE49-F238E27FC236}">
                <a16:creationId xmlns:a16="http://schemas.microsoft.com/office/drawing/2014/main" id="{4D0FB317-A158-411C-94FA-678AABB07DEE}"/>
              </a:ext>
            </a:extLst>
          </p:cNvPr>
          <p:cNvSpPr txBox="1"/>
          <p:nvPr>
            <p:custDataLst>
              <p:tags r:id="rId39"/>
            </p:custDataLst>
          </p:nvPr>
        </p:nvSpPr>
        <p:spPr>
          <a:xfrm>
            <a:off x="769530" y="2692639"/>
            <a:ext cx="1047489" cy="400110"/>
          </a:xfrm>
          <a:prstGeom prst="rect">
            <a:avLst/>
          </a:prstGeom>
          <a:noFill/>
        </p:spPr>
        <p:txBody>
          <a:bodyPr wrap="square" rtlCol="0">
            <a:spAutoFit/>
          </a:bodyPr>
          <a:lstStyle/>
          <a:p>
            <a:r>
              <a:rPr lang="fr-FR" sz="2000" b="1" dirty="0">
                <a:solidFill>
                  <a:srgbClr val="9BBB59"/>
                </a:solidFill>
              </a:rPr>
              <a:t>D2</a:t>
            </a:r>
          </a:p>
        </p:txBody>
      </p:sp>
      <p:sp>
        <p:nvSpPr>
          <p:cNvPr id="190" name="Arrow: Striped Right 189">
            <a:extLst>
              <a:ext uri="{FF2B5EF4-FFF2-40B4-BE49-F238E27FC236}">
                <a16:creationId xmlns:a16="http://schemas.microsoft.com/office/drawing/2014/main" id="{C95DA0FA-F639-41D8-967A-3ED38A37B182}"/>
              </a:ext>
            </a:extLst>
          </p:cNvPr>
          <p:cNvSpPr/>
          <p:nvPr/>
        </p:nvSpPr>
        <p:spPr>
          <a:xfrm>
            <a:off x="1350878" y="2618325"/>
            <a:ext cx="1063668" cy="487181"/>
          </a:xfrm>
          <a:prstGeom prst="stripedRightArrow">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0B0A608C-8EA2-44B5-881E-018D5160B21F}"/>
              </a:ext>
            </a:extLst>
          </p:cNvPr>
          <p:cNvSpPr txBox="1"/>
          <p:nvPr>
            <p:custDataLst>
              <p:tags r:id="rId40"/>
            </p:custDataLst>
          </p:nvPr>
        </p:nvSpPr>
        <p:spPr>
          <a:xfrm>
            <a:off x="2162151" y="5707934"/>
            <a:ext cx="633289" cy="400110"/>
          </a:xfrm>
          <a:prstGeom prst="rect">
            <a:avLst/>
          </a:prstGeom>
          <a:noFill/>
        </p:spPr>
        <p:txBody>
          <a:bodyPr wrap="square" rtlCol="0">
            <a:spAutoFit/>
          </a:bodyPr>
          <a:lstStyle/>
          <a:p>
            <a:r>
              <a:rPr lang="fr-FR" sz="2000" dirty="0"/>
              <a:t>0</a:t>
            </a:r>
          </a:p>
        </p:txBody>
      </p:sp>
    </p:spTree>
    <p:extLst>
      <p:ext uri="{BB962C8B-B14F-4D97-AF65-F5344CB8AC3E}">
        <p14:creationId xmlns:p14="http://schemas.microsoft.com/office/powerpoint/2010/main" val="12353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xit" presetSubtype="0" fill="hold" grpId="2" nodeType="withEffect">
                                  <p:stCondLst>
                                    <p:cond delay="0"/>
                                  </p:stCondLst>
                                  <p:childTnLst>
                                    <p:set>
                                      <p:cBhvr>
                                        <p:cTn id="76" dur="1" fill="hold">
                                          <p:stCondLst>
                                            <p:cond delay="0"/>
                                          </p:stCondLst>
                                        </p:cTn>
                                        <p:tgtEl>
                                          <p:spTgt spid="17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7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74"/>
                                        </p:tgtEl>
                                        <p:attrNameLst>
                                          <p:attrName>style.visibility</p:attrName>
                                        </p:attrNameLst>
                                      </p:cBhvr>
                                      <p:to>
                                        <p:strVal val="hidden"/>
                                      </p:to>
                                    </p:set>
                                  </p:childTnLst>
                                </p:cTn>
                              </p:par>
                              <p:par>
                                <p:cTn id="81" presetID="1" presetClass="entr" presetSubtype="0" fill="hold" grpId="1" nodeType="withEffect">
                                  <p:stCondLst>
                                    <p:cond delay="0"/>
                                  </p:stCondLst>
                                  <p:childTnLst>
                                    <p:set>
                                      <p:cBhvr>
                                        <p:cTn id="82" dur="1" fill="hold">
                                          <p:stCondLst>
                                            <p:cond delay="0"/>
                                          </p:stCondLst>
                                        </p:cTn>
                                        <p:tgtEl>
                                          <p:spTgt spid="1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7"/>
                                        </p:tgtEl>
                                        <p:attrNameLst>
                                          <p:attrName>style.visibility</p:attrName>
                                        </p:attrNameLst>
                                      </p:cBhvr>
                                      <p:to>
                                        <p:strVal val="visible"/>
                                      </p:to>
                                    </p:set>
                                  </p:childTnLst>
                                </p:cTn>
                              </p:par>
                              <p:par>
                                <p:cTn id="89" presetID="1" presetClass="exit" presetSubtype="0" fill="hold" grpId="2" nodeType="withEffect">
                                  <p:stCondLst>
                                    <p:cond delay="0"/>
                                  </p:stCondLst>
                                  <p:childTnLst>
                                    <p:set>
                                      <p:cBhvr>
                                        <p:cTn id="90" dur="1" fill="hold">
                                          <p:stCondLst>
                                            <p:cond delay="0"/>
                                          </p:stCondLst>
                                        </p:cTn>
                                        <p:tgtEl>
                                          <p:spTgt spid="17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4" grpId="0"/>
      <p:bldP spid="34" grpId="0"/>
      <p:bldP spid="35" grpId="0"/>
      <p:bldP spid="39" grpId="0"/>
      <p:bldP spid="41" grpId="0"/>
      <p:bldP spid="45" grpId="0"/>
      <p:bldP spid="87" grpId="0"/>
      <p:bldP spid="172" grpId="0"/>
      <p:bldP spid="172" grpId="1"/>
      <p:bldP spid="172" grpId="2"/>
      <p:bldP spid="7" grpId="0" animBg="1"/>
      <p:bldP spid="7" grpId="1" animBg="1"/>
      <p:bldP spid="173" grpId="0"/>
      <p:bldP spid="173" grpId="1"/>
      <p:bldP spid="173" grpId="2"/>
      <p:bldP spid="174" grpId="0" animBg="1"/>
      <p:bldP spid="174" grpId="1" animBg="1"/>
      <p:bldP spid="8" grpId="0" animBg="1"/>
      <p:bldP spid="8" grpId="1" animBg="1"/>
      <p:bldP spid="181" grpId="0"/>
      <p:bldP spid="181" grpId="1"/>
      <p:bldP spid="183" grpId="0" animBg="1"/>
      <p:bldP spid="187" grpId="0"/>
      <p:bldP spid="187" grpId="1"/>
      <p:bldP spid="1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Connecteur droit 124">
            <a:extLst>
              <a:ext uri="{FF2B5EF4-FFF2-40B4-BE49-F238E27FC236}">
                <a16:creationId xmlns:a16="http://schemas.microsoft.com/office/drawing/2014/main" id="{B02CFEAB-91FC-47AA-AE76-E3C16DB862D0}"/>
              </a:ext>
            </a:extLst>
          </p:cNvPr>
          <p:cNvCxnSpPr>
            <a:cxnSpLocks/>
            <a:stCxn id="132" idx="0"/>
          </p:cNvCxnSpPr>
          <p:nvPr>
            <p:custDataLst>
              <p:tags r:id="rId1"/>
            </p:custDataLst>
          </p:nvPr>
        </p:nvCxnSpPr>
        <p:spPr>
          <a:xfrm>
            <a:off x="3783394" y="3611687"/>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6" name="Triangle rectangle 45">
            <a:extLst>
              <a:ext uri="{FF2B5EF4-FFF2-40B4-BE49-F238E27FC236}">
                <a16:creationId xmlns:a16="http://schemas.microsoft.com/office/drawing/2014/main" id="{D1657C0A-4B94-44A1-9933-CCBB1910449B}"/>
              </a:ext>
            </a:extLst>
          </p:cNvPr>
          <p:cNvSpPr/>
          <p:nvPr>
            <p:custDataLst>
              <p:tags r:id="rId2"/>
            </p:custDataLst>
          </p:nvPr>
        </p:nvSpPr>
        <p:spPr>
          <a:xfrm>
            <a:off x="6084485" y="1420565"/>
            <a:ext cx="1977840" cy="1418176"/>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47" name="Triangle rectangle 46">
            <a:extLst>
              <a:ext uri="{FF2B5EF4-FFF2-40B4-BE49-F238E27FC236}">
                <a16:creationId xmlns:a16="http://schemas.microsoft.com/office/drawing/2014/main" id="{38BAD9CB-DF18-4664-8A8C-F2A3B4626E7B}"/>
              </a:ext>
            </a:extLst>
          </p:cNvPr>
          <p:cNvSpPr/>
          <p:nvPr>
            <p:custDataLst>
              <p:tags r:id="rId3"/>
            </p:custDataLst>
          </p:nvPr>
        </p:nvSpPr>
        <p:spPr>
          <a:xfrm flipH="1">
            <a:off x="5357080" y="1410055"/>
            <a:ext cx="731941" cy="1430774"/>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4"/>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5"/>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24</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6"/>
            </p:custDataLst>
          </p:nvPr>
        </p:nvCxnSpPr>
        <p:spPr bwMode="auto">
          <a:xfrm flipV="1">
            <a:off x="1069880" y="112462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7"/>
            </p:custDataLst>
          </p:nvPr>
        </p:nvCxnSpPr>
        <p:spPr bwMode="auto">
          <a:xfrm flipV="1">
            <a:off x="818499" y="284082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8"/>
            </p:custDataLst>
          </p:nvPr>
        </p:nvCxnSpPr>
        <p:spPr>
          <a:xfrm flipH="1">
            <a:off x="1108780" y="1939840"/>
            <a:ext cx="1163073" cy="1"/>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9"/>
            </p:custDataLst>
          </p:nvPr>
        </p:nvSpPr>
        <p:spPr>
          <a:xfrm>
            <a:off x="2108773" y="2877262"/>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10"/>
            </p:custDataLst>
          </p:nvPr>
        </p:nvSpPr>
        <p:spPr>
          <a:xfrm>
            <a:off x="1177033" y="1030790"/>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11"/>
            </p:custDataLst>
          </p:nvPr>
        </p:nvSpPr>
        <p:spPr>
          <a:xfrm>
            <a:off x="546911" y="1656996"/>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12"/>
            </p:custDataLst>
          </p:nvPr>
        </p:nvSpPr>
        <p:spPr>
          <a:xfrm>
            <a:off x="1197712" y="1485315"/>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3"/>
            </p:custDataLst>
          </p:nvPr>
        </p:nvSpPr>
        <p:spPr>
          <a:xfrm>
            <a:off x="598108" y="2120101"/>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4"/>
            </p:custDataLst>
          </p:nvPr>
        </p:nvCxnSpPr>
        <p:spPr>
          <a:xfrm>
            <a:off x="2267822" y="1759432"/>
            <a:ext cx="0" cy="109191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5"/>
            </p:custDataLst>
          </p:nvPr>
        </p:nvCxnSpPr>
        <p:spPr>
          <a:xfrm flipH="1" flipV="1">
            <a:off x="1081675" y="2309479"/>
            <a:ext cx="1190178" cy="3198"/>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6"/>
            </p:custDataLst>
          </p:nvPr>
        </p:nvSpPr>
        <p:spPr>
          <a:xfrm>
            <a:off x="1177033" y="2329483"/>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7"/>
            </p:custDataLst>
          </p:nvPr>
        </p:nvSpPr>
        <p:spPr>
          <a:xfrm>
            <a:off x="2476979" y="133340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8"/>
            </p:custDataLst>
          </p:nvPr>
        </p:nvCxnSpPr>
        <p:spPr>
          <a:xfrm flipH="1">
            <a:off x="2289194" y="1759432"/>
            <a:ext cx="1142212" cy="1"/>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9"/>
            </p:custDataLst>
          </p:nvPr>
        </p:nvSpPr>
        <p:spPr>
          <a:xfrm>
            <a:off x="2310194" y="2407108"/>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20"/>
            </p:custDataLst>
          </p:nvPr>
        </p:nvCxnSpPr>
        <p:spPr>
          <a:xfrm flipH="1">
            <a:off x="2295297" y="2378845"/>
            <a:ext cx="1142212"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21"/>
            </p:custDataLst>
          </p:nvPr>
        </p:nvSpPr>
        <p:spPr>
          <a:xfrm>
            <a:off x="3530259" y="1523507"/>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22"/>
            </p:custDataLst>
          </p:nvPr>
        </p:nvSpPr>
        <p:spPr>
          <a:xfrm>
            <a:off x="3517668" y="2151435"/>
            <a:ext cx="1047489" cy="400110"/>
          </a:xfrm>
          <a:prstGeom prst="rect">
            <a:avLst/>
          </a:prstGeom>
          <a:noFill/>
        </p:spPr>
        <p:txBody>
          <a:bodyPr wrap="square" rtlCol="0">
            <a:spAutoFit/>
          </a:bodyPr>
          <a:lstStyle/>
          <a:p>
            <a:r>
              <a:rPr lang="fr-FR" sz="2000" b="1" dirty="0">
                <a:solidFill>
                  <a:schemeClr val="accent3"/>
                </a:solidFill>
              </a:rPr>
              <a:t>D2</a:t>
            </a:r>
          </a:p>
        </p:txBody>
      </p:sp>
      <p:cxnSp>
        <p:nvCxnSpPr>
          <p:cNvPr id="51" name="Connecteur droit 50">
            <a:extLst>
              <a:ext uri="{FF2B5EF4-FFF2-40B4-BE49-F238E27FC236}">
                <a16:creationId xmlns:a16="http://schemas.microsoft.com/office/drawing/2014/main" id="{AA1593D7-EFBD-48EF-9022-33D53E53C186}"/>
              </a:ext>
            </a:extLst>
          </p:cNvPr>
          <p:cNvCxnSpPr>
            <a:cxnSpLocks/>
            <a:endCxn id="47" idx="0"/>
          </p:cNvCxnSpPr>
          <p:nvPr>
            <p:custDataLst>
              <p:tags r:id="rId23"/>
            </p:custDataLst>
          </p:nvPr>
        </p:nvCxnSpPr>
        <p:spPr>
          <a:xfrm flipV="1">
            <a:off x="5398105" y="1410055"/>
            <a:ext cx="690916" cy="1397244"/>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Connecteur droit 51">
            <a:extLst>
              <a:ext uri="{FF2B5EF4-FFF2-40B4-BE49-F238E27FC236}">
                <a16:creationId xmlns:a16="http://schemas.microsoft.com/office/drawing/2014/main" id="{316D80D9-23D2-4CBF-AFC5-BC79AB2A5B79}"/>
              </a:ext>
            </a:extLst>
          </p:cNvPr>
          <p:cNvCxnSpPr>
            <a:cxnSpLocks/>
            <a:stCxn id="46" idx="4"/>
          </p:cNvCxnSpPr>
          <p:nvPr>
            <p:custDataLst>
              <p:tags r:id="rId24"/>
            </p:custDataLst>
          </p:nvPr>
        </p:nvCxnSpPr>
        <p:spPr>
          <a:xfrm flipH="1" flipV="1">
            <a:off x="6079625" y="1420567"/>
            <a:ext cx="1982700" cy="1418174"/>
          </a:xfrm>
          <a:prstGeom prst="line">
            <a:avLst/>
          </a:prstGeom>
        </p:spPr>
        <p:style>
          <a:lnRef idx="3">
            <a:schemeClr val="accent1"/>
          </a:lnRef>
          <a:fillRef idx="0">
            <a:schemeClr val="accent1"/>
          </a:fillRef>
          <a:effectRef idx="2">
            <a:schemeClr val="accent1"/>
          </a:effectRef>
          <a:fontRef idx="minor">
            <a:schemeClr val="tx1"/>
          </a:fontRef>
        </p:style>
      </p:cxnSp>
      <p:sp>
        <p:nvSpPr>
          <p:cNvPr id="54" name="ZoneTexte 53">
            <a:extLst>
              <a:ext uri="{FF2B5EF4-FFF2-40B4-BE49-F238E27FC236}">
                <a16:creationId xmlns:a16="http://schemas.microsoft.com/office/drawing/2014/main" id="{BF083EF3-1EB1-439F-9264-1EA9FE368186}"/>
              </a:ext>
            </a:extLst>
          </p:cNvPr>
          <p:cNvSpPr txBox="1"/>
          <p:nvPr>
            <p:custDataLst>
              <p:tags r:id="rId25"/>
            </p:custDataLst>
          </p:nvPr>
        </p:nvSpPr>
        <p:spPr>
          <a:xfrm>
            <a:off x="5855571" y="2887255"/>
            <a:ext cx="1047489" cy="400110"/>
          </a:xfrm>
          <a:prstGeom prst="rect">
            <a:avLst/>
          </a:prstGeom>
          <a:noFill/>
        </p:spPr>
        <p:txBody>
          <a:bodyPr wrap="square" rtlCol="0">
            <a:spAutoFit/>
          </a:bodyPr>
          <a:lstStyle/>
          <a:p>
            <a:r>
              <a:rPr lang="fr-FR" sz="2000" dirty="0" err="1"/>
              <a:t>Kc</a:t>
            </a:r>
            <a:endParaRPr lang="fr-FR" sz="2000" dirty="0"/>
          </a:p>
        </p:txBody>
      </p:sp>
      <p:sp>
        <p:nvSpPr>
          <p:cNvPr id="57" name="Ellipse 56">
            <a:extLst>
              <a:ext uri="{FF2B5EF4-FFF2-40B4-BE49-F238E27FC236}">
                <a16:creationId xmlns:a16="http://schemas.microsoft.com/office/drawing/2014/main" id="{F6345F18-2A59-4AF5-A59A-35F854F030D6}"/>
              </a:ext>
            </a:extLst>
          </p:cNvPr>
          <p:cNvSpPr/>
          <p:nvPr>
            <p:custDataLst>
              <p:tags r:id="rId26"/>
            </p:custDataLst>
          </p:nvPr>
        </p:nvSpPr>
        <p:spPr>
          <a:xfrm>
            <a:off x="6887235" y="1954738"/>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07F66571-A464-40AD-8CF7-8A0DAAB69F38}"/>
              </a:ext>
            </a:extLst>
          </p:cNvPr>
          <p:cNvCxnSpPr>
            <a:cxnSpLocks/>
            <a:stCxn id="47" idx="0"/>
          </p:cNvCxnSpPr>
          <p:nvPr>
            <p:custDataLst>
              <p:tags r:id="rId27"/>
            </p:custDataLst>
          </p:nvPr>
        </p:nvCxnSpPr>
        <p:spPr>
          <a:xfrm>
            <a:off x="6089021" y="1410055"/>
            <a:ext cx="0" cy="14270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9" name="Ellipse 58">
            <a:extLst>
              <a:ext uri="{FF2B5EF4-FFF2-40B4-BE49-F238E27FC236}">
                <a16:creationId xmlns:a16="http://schemas.microsoft.com/office/drawing/2014/main" id="{2E43DAAD-8ADD-4B07-8511-FE8BAAA38ECA}"/>
              </a:ext>
            </a:extLst>
          </p:cNvPr>
          <p:cNvSpPr/>
          <p:nvPr>
            <p:custDataLst>
              <p:tags r:id="rId28"/>
            </p:custDataLst>
          </p:nvPr>
        </p:nvSpPr>
        <p:spPr>
          <a:xfrm>
            <a:off x="5546189" y="219603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4FB74116-797E-4D02-909D-68BC1BEEC044}"/>
              </a:ext>
            </a:extLst>
          </p:cNvPr>
          <p:cNvSpPr txBox="1"/>
          <p:nvPr>
            <p:custDataLst>
              <p:tags r:id="rId29"/>
            </p:custDataLst>
          </p:nvPr>
        </p:nvSpPr>
        <p:spPr>
          <a:xfrm>
            <a:off x="6461407" y="1270746"/>
            <a:ext cx="619393" cy="400110"/>
          </a:xfrm>
          <a:prstGeom prst="rect">
            <a:avLst/>
          </a:prstGeom>
          <a:noFill/>
        </p:spPr>
        <p:txBody>
          <a:bodyPr wrap="square" rtlCol="0">
            <a:spAutoFit/>
          </a:bodyPr>
          <a:lstStyle/>
          <a:p>
            <a:r>
              <a:rPr lang="fr-FR" sz="2000" b="1" dirty="0">
                <a:solidFill>
                  <a:schemeClr val="accent6"/>
                </a:solidFill>
              </a:rPr>
              <a:t>B2</a:t>
            </a:r>
          </a:p>
        </p:txBody>
      </p:sp>
      <p:sp>
        <p:nvSpPr>
          <p:cNvPr id="62" name="ZoneTexte 61">
            <a:extLst>
              <a:ext uri="{FF2B5EF4-FFF2-40B4-BE49-F238E27FC236}">
                <a16:creationId xmlns:a16="http://schemas.microsoft.com/office/drawing/2014/main" id="{1684840B-30F2-41E2-B26C-185009D3DE60}"/>
              </a:ext>
            </a:extLst>
          </p:cNvPr>
          <p:cNvSpPr txBox="1"/>
          <p:nvPr>
            <p:custDataLst>
              <p:tags r:id="rId30"/>
            </p:custDataLst>
          </p:nvPr>
        </p:nvSpPr>
        <p:spPr>
          <a:xfrm>
            <a:off x="5335008" y="1854986"/>
            <a:ext cx="670012" cy="400110"/>
          </a:xfrm>
          <a:prstGeom prst="rect">
            <a:avLst/>
          </a:prstGeom>
          <a:noFill/>
        </p:spPr>
        <p:txBody>
          <a:bodyPr wrap="square" rtlCol="0">
            <a:spAutoFit/>
          </a:bodyPr>
          <a:lstStyle/>
          <a:p>
            <a:r>
              <a:rPr lang="fr-FR" sz="2000" b="1" dirty="0">
                <a:solidFill>
                  <a:schemeClr val="accent3"/>
                </a:solidFill>
              </a:rPr>
              <a:t>A2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31"/>
            </p:custDataLst>
          </p:nvPr>
        </p:nvSpPr>
        <p:spPr>
          <a:xfrm>
            <a:off x="3843826" y="2861585"/>
            <a:ext cx="268867" cy="400110"/>
          </a:xfrm>
          <a:prstGeom prst="rect">
            <a:avLst/>
          </a:prstGeom>
          <a:noFill/>
        </p:spPr>
        <p:txBody>
          <a:bodyPr wrap="square" rtlCol="0">
            <a:spAutoFit/>
          </a:bodyPr>
          <a:lstStyle/>
          <a:p>
            <a:r>
              <a:rPr lang="fr-FR" sz="2000" b="1" dirty="0"/>
              <a:t>T</a:t>
            </a:r>
          </a:p>
        </p:txBody>
      </p:sp>
      <p:cxnSp>
        <p:nvCxnSpPr>
          <p:cNvPr id="88" name="Connecteur droit avec flèche 87">
            <a:extLst>
              <a:ext uri="{FF2B5EF4-FFF2-40B4-BE49-F238E27FC236}">
                <a16:creationId xmlns:a16="http://schemas.microsoft.com/office/drawing/2014/main" id="{25F99A89-B49F-41A9-8EDD-7EF682351C8A}"/>
              </a:ext>
            </a:extLst>
          </p:cNvPr>
          <p:cNvCxnSpPr>
            <a:cxnSpLocks/>
          </p:cNvCxnSpPr>
          <p:nvPr>
            <p:custDataLst>
              <p:tags r:id="rId32"/>
            </p:custDataLst>
          </p:nvPr>
        </p:nvCxnSpPr>
        <p:spPr bwMode="auto">
          <a:xfrm flipV="1">
            <a:off x="5358225" y="113025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9" name="Connecteur droit avec flèche 88">
            <a:extLst>
              <a:ext uri="{FF2B5EF4-FFF2-40B4-BE49-F238E27FC236}">
                <a16:creationId xmlns:a16="http://schemas.microsoft.com/office/drawing/2014/main" id="{5A50F15A-EA92-4C00-A20A-50682A0B6427}"/>
              </a:ext>
            </a:extLst>
          </p:cNvPr>
          <p:cNvCxnSpPr>
            <a:cxnSpLocks/>
          </p:cNvCxnSpPr>
          <p:nvPr>
            <p:custDataLst>
              <p:tags r:id="rId33"/>
            </p:custDataLst>
          </p:nvPr>
        </p:nvCxnSpPr>
        <p:spPr bwMode="auto">
          <a:xfrm flipV="1">
            <a:off x="5106844" y="284645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0" name="ZoneTexte 89">
            <a:extLst>
              <a:ext uri="{FF2B5EF4-FFF2-40B4-BE49-F238E27FC236}">
                <a16:creationId xmlns:a16="http://schemas.microsoft.com/office/drawing/2014/main" id="{ECCCFFB5-D67B-44A5-966C-C2C2FB51127B}"/>
              </a:ext>
            </a:extLst>
          </p:cNvPr>
          <p:cNvSpPr txBox="1"/>
          <p:nvPr>
            <p:custDataLst>
              <p:tags r:id="rId34"/>
            </p:custDataLst>
          </p:nvPr>
        </p:nvSpPr>
        <p:spPr>
          <a:xfrm>
            <a:off x="5465378" y="1036420"/>
            <a:ext cx="268867" cy="400110"/>
          </a:xfrm>
          <a:prstGeom prst="rect">
            <a:avLst/>
          </a:prstGeom>
          <a:noFill/>
        </p:spPr>
        <p:txBody>
          <a:bodyPr wrap="square" rtlCol="0">
            <a:spAutoFit/>
          </a:bodyPr>
          <a:lstStyle/>
          <a:p>
            <a:r>
              <a:rPr lang="fr-FR" sz="2000" b="1" dirty="0"/>
              <a:t>Q</a:t>
            </a:r>
          </a:p>
        </p:txBody>
      </p:sp>
      <p:sp>
        <p:nvSpPr>
          <p:cNvPr id="91" name="ZoneTexte 90">
            <a:extLst>
              <a:ext uri="{FF2B5EF4-FFF2-40B4-BE49-F238E27FC236}">
                <a16:creationId xmlns:a16="http://schemas.microsoft.com/office/drawing/2014/main" id="{343C03C8-7A0B-45F9-9F38-70B499EFD2C5}"/>
              </a:ext>
            </a:extLst>
          </p:cNvPr>
          <p:cNvSpPr txBox="1"/>
          <p:nvPr>
            <p:custDataLst>
              <p:tags r:id="rId35"/>
            </p:custDataLst>
          </p:nvPr>
        </p:nvSpPr>
        <p:spPr>
          <a:xfrm>
            <a:off x="8132171" y="2867215"/>
            <a:ext cx="268867" cy="400110"/>
          </a:xfrm>
          <a:prstGeom prst="rect">
            <a:avLst/>
          </a:prstGeom>
          <a:noFill/>
        </p:spPr>
        <p:txBody>
          <a:bodyPr wrap="square" rtlCol="0">
            <a:spAutoFit/>
          </a:bodyPr>
          <a:lstStyle/>
          <a:p>
            <a:r>
              <a:rPr lang="fr-FR" sz="2000" b="1" dirty="0"/>
              <a:t>K</a:t>
            </a:r>
          </a:p>
        </p:txBody>
      </p:sp>
      <p:sp>
        <p:nvSpPr>
          <p:cNvPr id="95" name="Ellipse 94">
            <a:extLst>
              <a:ext uri="{FF2B5EF4-FFF2-40B4-BE49-F238E27FC236}">
                <a16:creationId xmlns:a16="http://schemas.microsoft.com/office/drawing/2014/main" id="{8CD1B215-345C-42FD-ABC4-393E160A907D}"/>
              </a:ext>
            </a:extLst>
          </p:cNvPr>
          <p:cNvSpPr/>
          <p:nvPr>
            <p:custDataLst>
              <p:tags r:id="rId36"/>
            </p:custDataLst>
          </p:nvPr>
        </p:nvSpPr>
        <p:spPr>
          <a:xfrm>
            <a:off x="5803298" y="167592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6" name="Ellipse 95">
            <a:extLst>
              <a:ext uri="{FF2B5EF4-FFF2-40B4-BE49-F238E27FC236}">
                <a16:creationId xmlns:a16="http://schemas.microsoft.com/office/drawing/2014/main" id="{F8EC35E0-4FFE-497D-A923-EF95344CDE7C}"/>
              </a:ext>
            </a:extLst>
          </p:cNvPr>
          <p:cNvSpPr/>
          <p:nvPr>
            <p:custDataLst>
              <p:tags r:id="rId37"/>
            </p:custDataLst>
          </p:nvPr>
        </p:nvSpPr>
        <p:spPr>
          <a:xfrm>
            <a:off x="6224396" y="148531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7" name="ZoneTexte 96">
            <a:extLst>
              <a:ext uri="{FF2B5EF4-FFF2-40B4-BE49-F238E27FC236}">
                <a16:creationId xmlns:a16="http://schemas.microsoft.com/office/drawing/2014/main" id="{CB143244-DB07-472C-AED7-4A6F35BFB0C9}"/>
              </a:ext>
            </a:extLst>
          </p:cNvPr>
          <p:cNvSpPr txBox="1"/>
          <p:nvPr>
            <p:custDataLst>
              <p:tags r:id="rId38"/>
            </p:custDataLst>
          </p:nvPr>
        </p:nvSpPr>
        <p:spPr>
          <a:xfrm>
            <a:off x="7052839" y="1759312"/>
            <a:ext cx="619393" cy="400110"/>
          </a:xfrm>
          <a:prstGeom prst="rect">
            <a:avLst/>
          </a:prstGeom>
          <a:noFill/>
        </p:spPr>
        <p:txBody>
          <a:bodyPr wrap="square" rtlCol="0">
            <a:spAutoFit/>
          </a:bodyPr>
          <a:lstStyle/>
          <a:p>
            <a:r>
              <a:rPr lang="fr-FR" sz="2000" b="1" dirty="0">
                <a:solidFill>
                  <a:schemeClr val="accent2"/>
                </a:solidFill>
              </a:rPr>
              <a:t>B1</a:t>
            </a:r>
          </a:p>
        </p:txBody>
      </p:sp>
      <p:sp>
        <p:nvSpPr>
          <p:cNvPr id="101" name="ZoneTexte 100">
            <a:extLst>
              <a:ext uri="{FF2B5EF4-FFF2-40B4-BE49-F238E27FC236}">
                <a16:creationId xmlns:a16="http://schemas.microsoft.com/office/drawing/2014/main" id="{C50A3512-EB64-42A9-8E07-AEA86F406D82}"/>
              </a:ext>
            </a:extLst>
          </p:cNvPr>
          <p:cNvSpPr txBox="1"/>
          <p:nvPr>
            <p:custDataLst>
              <p:tags r:id="rId39"/>
            </p:custDataLst>
          </p:nvPr>
        </p:nvSpPr>
        <p:spPr>
          <a:xfrm>
            <a:off x="5414472" y="1375323"/>
            <a:ext cx="670012" cy="400110"/>
          </a:xfrm>
          <a:prstGeom prst="rect">
            <a:avLst/>
          </a:prstGeom>
          <a:noFill/>
        </p:spPr>
        <p:txBody>
          <a:bodyPr wrap="square" rtlCol="0">
            <a:spAutoFit/>
          </a:bodyPr>
          <a:lstStyle/>
          <a:p>
            <a:r>
              <a:rPr lang="fr-FR" sz="2000" b="1" dirty="0">
                <a:solidFill>
                  <a:schemeClr val="accent1"/>
                </a:solidFill>
              </a:rPr>
              <a:t>A1</a:t>
            </a:r>
          </a:p>
        </p:txBody>
      </p:sp>
      <p:grpSp>
        <p:nvGrpSpPr>
          <p:cNvPr id="142" name="Groupe 141">
            <a:extLst>
              <a:ext uri="{FF2B5EF4-FFF2-40B4-BE49-F238E27FC236}">
                <a16:creationId xmlns:a16="http://schemas.microsoft.com/office/drawing/2014/main" id="{2B4560DF-DBD3-4BFA-A709-C74EFAF7E0EF}"/>
              </a:ext>
            </a:extLst>
          </p:cNvPr>
          <p:cNvGrpSpPr/>
          <p:nvPr>
            <p:custDataLst>
              <p:tags r:id="rId40"/>
            </p:custDataLst>
          </p:nvPr>
        </p:nvGrpSpPr>
        <p:grpSpPr>
          <a:xfrm>
            <a:off x="4865226" y="1227748"/>
            <a:ext cx="2110440" cy="1252752"/>
            <a:chOff x="4865226" y="1227748"/>
            <a:chExt cx="2110440" cy="1252752"/>
          </a:xfrm>
        </p:grpSpPr>
        <p:cxnSp>
          <p:nvCxnSpPr>
            <p:cNvPr id="102" name="Connecteur droit 101">
              <a:extLst>
                <a:ext uri="{FF2B5EF4-FFF2-40B4-BE49-F238E27FC236}">
                  <a16:creationId xmlns:a16="http://schemas.microsoft.com/office/drawing/2014/main" id="{A21DDCF8-FA79-4334-B4C6-472F9C819432}"/>
                </a:ext>
              </a:extLst>
            </p:cNvPr>
            <p:cNvCxnSpPr>
              <a:cxnSpLocks/>
            </p:cNvCxnSpPr>
            <p:nvPr/>
          </p:nvCxnSpPr>
          <p:spPr>
            <a:xfrm flipH="1">
              <a:off x="5344987" y="2280445"/>
              <a:ext cx="325027" cy="0"/>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4" name="Connecteur droit 103">
              <a:extLst>
                <a:ext uri="{FF2B5EF4-FFF2-40B4-BE49-F238E27FC236}">
                  <a16:creationId xmlns:a16="http://schemas.microsoft.com/office/drawing/2014/main" id="{F7CF4DCF-746B-48FB-A3B7-5BCFCE9D1ABB}"/>
                </a:ext>
              </a:extLst>
            </p:cNvPr>
            <p:cNvCxnSpPr>
              <a:cxnSpLocks/>
              <a:endCxn id="62" idx="1"/>
            </p:cNvCxnSpPr>
            <p:nvPr/>
          </p:nvCxnSpPr>
          <p:spPr>
            <a:xfrm flipH="1">
              <a:off x="5335008" y="2038335"/>
              <a:ext cx="1640658" cy="16706"/>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5" name="Connecteur droit 104">
              <a:extLst>
                <a:ext uri="{FF2B5EF4-FFF2-40B4-BE49-F238E27FC236}">
                  <a16:creationId xmlns:a16="http://schemas.microsoft.com/office/drawing/2014/main" id="{A4BB5C2F-3917-48BE-AD10-B4FFE57CE537}"/>
                </a:ext>
              </a:extLst>
            </p:cNvPr>
            <p:cNvCxnSpPr>
              <a:cxnSpLocks/>
            </p:cNvCxnSpPr>
            <p:nvPr/>
          </p:nvCxnSpPr>
          <p:spPr>
            <a:xfrm flipH="1">
              <a:off x="5359001" y="1759432"/>
              <a:ext cx="545495" cy="0"/>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8" name="Connecteur droit 107">
              <a:extLst>
                <a:ext uri="{FF2B5EF4-FFF2-40B4-BE49-F238E27FC236}">
                  <a16:creationId xmlns:a16="http://schemas.microsoft.com/office/drawing/2014/main" id="{70B2B021-ED71-4A05-B439-981282558D47}"/>
                </a:ext>
              </a:extLst>
            </p:cNvPr>
            <p:cNvCxnSpPr>
              <a:cxnSpLocks/>
              <a:stCxn id="96" idx="2"/>
            </p:cNvCxnSpPr>
            <p:nvPr/>
          </p:nvCxnSpPr>
          <p:spPr>
            <a:xfrm flipH="1">
              <a:off x="5344988" y="1569726"/>
              <a:ext cx="879408" cy="0"/>
            </a:xfrm>
            <a:prstGeom prst="line">
              <a:avLst/>
            </a:prstGeom>
            <a:ln w="12700">
              <a:prstDash val="dash"/>
            </a:ln>
          </p:spPr>
          <p:style>
            <a:lnRef idx="2">
              <a:schemeClr val="dk1"/>
            </a:lnRef>
            <a:fillRef idx="0">
              <a:schemeClr val="dk1"/>
            </a:fillRef>
            <a:effectRef idx="1">
              <a:schemeClr val="dk1"/>
            </a:effectRef>
            <a:fontRef idx="minor">
              <a:schemeClr val="tx1"/>
            </a:fontRef>
          </p:style>
        </p:cxnSp>
        <p:sp>
          <p:nvSpPr>
            <p:cNvPr id="112" name="ZoneTexte 111">
              <a:extLst>
                <a:ext uri="{FF2B5EF4-FFF2-40B4-BE49-F238E27FC236}">
                  <a16:creationId xmlns:a16="http://schemas.microsoft.com/office/drawing/2014/main" id="{79C5681F-F428-4DCB-9F34-9A9183A5DFBE}"/>
                </a:ext>
              </a:extLst>
            </p:cNvPr>
            <p:cNvSpPr txBox="1"/>
            <p:nvPr/>
          </p:nvSpPr>
          <p:spPr>
            <a:xfrm>
              <a:off x="4874504" y="1227748"/>
              <a:ext cx="548999" cy="400110"/>
            </a:xfrm>
            <a:prstGeom prst="rect">
              <a:avLst/>
            </a:prstGeom>
            <a:noFill/>
          </p:spPr>
          <p:txBody>
            <a:bodyPr wrap="square" rtlCol="0">
              <a:spAutoFit/>
            </a:bodyPr>
            <a:lstStyle/>
            <a:p>
              <a:r>
                <a:rPr lang="fr-FR" sz="2000" b="1" dirty="0">
                  <a:solidFill>
                    <a:schemeClr val="accent6"/>
                  </a:solidFill>
                </a:rPr>
                <a:t>q2</a:t>
              </a:r>
            </a:p>
          </p:txBody>
        </p:sp>
        <p:sp>
          <p:nvSpPr>
            <p:cNvPr id="113" name="ZoneTexte 112">
              <a:extLst>
                <a:ext uri="{FF2B5EF4-FFF2-40B4-BE49-F238E27FC236}">
                  <a16:creationId xmlns:a16="http://schemas.microsoft.com/office/drawing/2014/main" id="{8B88D990-D1FA-43B0-A2CA-33146C00A1C1}"/>
                </a:ext>
              </a:extLst>
            </p:cNvPr>
            <p:cNvSpPr txBox="1"/>
            <p:nvPr/>
          </p:nvSpPr>
          <p:spPr>
            <a:xfrm>
              <a:off x="4877286" y="2080390"/>
              <a:ext cx="1047489" cy="400110"/>
            </a:xfrm>
            <a:prstGeom prst="rect">
              <a:avLst/>
            </a:prstGeom>
            <a:noFill/>
          </p:spPr>
          <p:txBody>
            <a:bodyPr wrap="square" rtlCol="0">
              <a:spAutoFit/>
            </a:bodyPr>
            <a:lstStyle/>
            <a:p>
              <a:r>
                <a:rPr lang="fr-FR" sz="2000" b="1" dirty="0">
                  <a:solidFill>
                    <a:schemeClr val="accent3"/>
                  </a:solidFill>
                </a:rPr>
                <a:t>D2</a:t>
              </a:r>
            </a:p>
          </p:txBody>
        </p:sp>
        <p:sp>
          <p:nvSpPr>
            <p:cNvPr id="114" name="ZoneTexte 113">
              <a:extLst>
                <a:ext uri="{FF2B5EF4-FFF2-40B4-BE49-F238E27FC236}">
                  <a16:creationId xmlns:a16="http://schemas.microsoft.com/office/drawing/2014/main" id="{BFFA631B-CF38-45F4-A3A9-48DEA9CD59D3}"/>
                </a:ext>
              </a:extLst>
            </p:cNvPr>
            <p:cNvSpPr txBox="1"/>
            <p:nvPr/>
          </p:nvSpPr>
          <p:spPr>
            <a:xfrm>
              <a:off x="4865226" y="1527442"/>
              <a:ext cx="1047489" cy="400110"/>
            </a:xfrm>
            <a:prstGeom prst="rect">
              <a:avLst/>
            </a:prstGeom>
            <a:noFill/>
          </p:spPr>
          <p:txBody>
            <a:bodyPr wrap="square" rtlCol="0">
              <a:spAutoFit/>
            </a:bodyPr>
            <a:lstStyle/>
            <a:p>
              <a:r>
                <a:rPr lang="fr-FR" sz="2000" b="1" dirty="0">
                  <a:solidFill>
                    <a:schemeClr val="accent1"/>
                  </a:solidFill>
                </a:rPr>
                <a:t>D1</a:t>
              </a:r>
            </a:p>
          </p:txBody>
        </p:sp>
        <p:sp>
          <p:nvSpPr>
            <p:cNvPr id="115" name="ZoneTexte 114">
              <a:extLst>
                <a:ext uri="{FF2B5EF4-FFF2-40B4-BE49-F238E27FC236}">
                  <a16:creationId xmlns:a16="http://schemas.microsoft.com/office/drawing/2014/main" id="{60BB81C0-2654-460C-B925-6674ECB7599B}"/>
                </a:ext>
              </a:extLst>
            </p:cNvPr>
            <p:cNvSpPr txBox="1"/>
            <p:nvPr/>
          </p:nvSpPr>
          <p:spPr>
            <a:xfrm>
              <a:off x="4886453" y="1752277"/>
              <a:ext cx="578925" cy="400110"/>
            </a:xfrm>
            <a:prstGeom prst="rect">
              <a:avLst/>
            </a:prstGeom>
            <a:noFill/>
          </p:spPr>
          <p:txBody>
            <a:bodyPr wrap="square" rtlCol="0">
              <a:spAutoFit/>
            </a:bodyPr>
            <a:lstStyle/>
            <a:p>
              <a:r>
                <a:rPr lang="fr-FR" sz="2000" b="1" dirty="0">
                  <a:solidFill>
                    <a:schemeClr val="accent2"/>
                  </a:solidFill>
                </a:rPr>
                <a:t>q1</a:t>
              </a:r>
            </a:p>
          </p:txBody>
        </p:sp>
      </p:grpSp>
      <p:grpSp>
        <p:nvGrpSpPr>
          <p:cNvPr id="161" name="Groupe 160">
            <a:extLst>
              <a:ext uri="{FF2B5EF4-FFF2-40B4-BE49-F238E27FC236}">
                <a16:creationId xmlns:a16="http://schemas.microsoft.com/office/drawing/2014/main" id="{EFC318C0-7ED7-4A43-A842-A190E9F9C2CA}"/>
              </a:ext>
            </a:extLst>
          </p:cNvPr>
          <p:cNvGrpSpPr/>
          <p:nvPr>
            <p:custDataLst>
              <p:tags r:id="rId41"/>
            </p:custDataLst>
          </p:nvPr>
        </p:nvGrpSpPr>
        <p:grpSpPr>
          <a:xfrm>
            <a:off x="6996915" y="2271950"/>
            <a:ext cx="666016" cy="400110"/>
            <a:chOff x="6996915" y="2271950"/>
            <a:chExt cx="666016" cy="400110"/>
          </a:xfrm>
        </p:grpSpPr>
        <p:sp>
          <p:nvSpPr>
            <p:cNvPr id="64" name="Triangle rectangle 63">
              <a:extLst>
                <a:ext uri="{FF2B5EF4-FFF2-40B4-BE49-F238E27FC236}">
                  <a16:creationId xmlns:a16="http://schemas.microsoft.com/office/drawing/2014/main" id="{9902B8BC-3AED-4A49-B198-82089B1D4799}"/>
                </a:ext>
              </a:extLst>
            </p:cNvPr>
            <p:cNvSpPr/>
            <p:nvPr/>
          </p:nvSpPr>
          <p:spPr>
            <a:xfrm>
              <a:off x="7334893" y="2359478"/>
              <a:ext cx="328038" cy="23811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ZoneTexte 115">
              <a:extLst>
                <a:ext uri="{FF2B5EF4-FFF2-40B4-BE49-F238E27FC236}">
                  <a16:creationId xmlns:a16="http://schemas.microsoft.com/office/drawing/2014/main" id="{2808CC5F-78A3-45CB-94D7-E1F2FC7A7D6D}"/>
                </a:ext>
              </a:extLst>
            </p:cNvPr>
            <p:cNvSpPr txBox="1"/>
            <p:nvPr/>
          </p:nvSpPr>
          <p:spPr>
            <a:xfrm>
              <a:off x="6996915" y="2271950"/>
              <a:ext cx="449622" cy="400110"/>
            </a:xfrm>
            <a:prstGeom prst="rect">
              <a:avLst/>
            </a:prstGeom>
            <a:noFill/>
          </p:spPr>
          <p:txBody>
            <a:bodyPr wrap="square" rtlCol="0">
              <a:spAutoFit/>
            </a:bodyPr>
            <a:lstStyle/>
            <a:p>
              <a:r>
                <a:rPr lang="fr-FR" sz="2000" dirty="0"/>
                <a:t>w</a:t>
              </a:r>
            </a:p>
          </p:txBody>
        </p:sp>
      </p:grpSp>
      <p:sp>
        <p:nvSpPr>
          <p:cNvPr id="122" name="ZoneTexte 121">
            <a:extLst>
              <a:ext uri="{FF2B5EF4-FFF2-40B4-BE49-F238E27FC236}">
                <a16:creationId xmlns:a16="http://schemas.microsoft.com/office/drawing/2014/main" id="{7E70B4A9-3A84-41E5-AD34-730F725B824D}"/>
              </a:ext>
            </a:extLst>
          </p:cNvPr>
          <p:cNvSpPr txBox="1"/>
          <p:nvPr>
            <p:custDataLst>
              <p:tags r:id="rId42"/>
            </p:custDataLst>
          </p:nvPr>
        </p:nvSpPr>
        <p:spPr>
          <a:xfrm>
            <a:off x="587219" y="3332283"/>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C8C598B0-EF58-4FD2-9C70-6C04544D4E4E}"/>
              </a:ext>
            </a:extLst>
          </p:cNvPr>
          <p:cNvSpPr txBox="1"/>
          <p:nvPr>
            <p:custDataLst>
              <p:tags r:id="rId43"/>
            </p:custDataLst>
          </p:nvPr>
        </p:nvSpPr>
        <p:spPr>
          <a:xfrm>
            <a:off x="7072372" y="5619665"/>
            <a:ext cx="268867" cy="400110"/>
          </a:xfrm>
          <a:prstGeom prst="rect">
            <a:avLst/>
          </a:prstGeom>
          <a:noFill/>
        </p:spPr>
        <p:txBody>
          <a:bodyPr wrap="square" rtlCol="0">
            <a:spAutoFit/>
          </a:bodyPr>
          <a:lstStyle/>
          <a:p>
            <a:r>
              <a:rPr lang="fr-FR" sz="2000" b="1" dirty="0"/>
              <a:t>T</a:t>
            </a:r>
          </a:p>
        </p:txBody>
      </p:sp>
      <p:sp>
        <p:nvSpPr>
          <p:cNvPr id="124" name="ZoneTexte 123">
            <a:extLst>
              <a:ext uri="{FF2B5EF4-FFF2-40B4-BE49-F238E27FC236}">
                <a16:creationId xmlns:a16="http://schemas.microsoft.com/office/drawing/2014/main" id="{AF7BD2A9-4D21-4D44-8748-0D714A96CBFF}"/>
              </a:ext>
            </a:extLst>
          </p:cNvPr>
          <p:cNvSpPr txBox="1"/>
          <p:nvPr>
            <p:custDataLst>
              <p:tags r:id="rId44"/>
            </p:custDataLst>
          </p:nvPr>
        </p:nvSpPr>
        <p:spPr>
          <a:xfrm>
            <a:off x="3496858" y="5810576"/>
            <a:ext cx="633289" cy="400110"/>
          </a:xfrm>
          <a:prstGeom prst="rect">
            <a:avLst/>
          </a:prstGeom>
          <a:noFill/>
        </p:spPr>
        <p:txBody>
          <a:bodyPr wrap="square" rtlCol="0">
            <a:spAutoFit/>
          </a:bodyPr>
          <a:lstStyle/>
          <a:p>
            <a:r>
              <a:rPr lang="fr-FR" sz="2000" dirty="0"/>
              <a:t>T0</a:t>
            </a:r>
          </a:p>
        </p:txBody>
      </p:sp>
      <p:sp>
        <p:nvSpPr>
          <p:cNvPr id="127" name="Rectangle 126">
            <a:extLst>
              <a:ext uri="{FF2B5EF4-FFF2-40B4-BE49-F238E27FC236}">
                <a16:creationId xmlns:a16="http://schemas.microsoft.com/office/drawing/2014/main" id="{DC226870-5BD2-46FB-AC02-BCAA4A2FBB1C}"/>
              </a:ext>
            </a:extLst>
          </p:cNvPr>
          <p:cNvSpPr/>
          <p:nvPr>
            <p:custDataLst>
              <p:tags r:id="rId45"/>
            </p:custDataLst>
          </p:nvPr>
        </p:nvSpPr>
        <p:spPr>
          <a:xfrm>
            <a:off x="1056740" y="3548829"/>
            <a:ext cx="107153" cy="22843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Rectangle 127">
            <a:extLst>
              <a:ext uri="{FF2B5EF4-FFF2-40B4-BE49-F238E27FC236}">
                <a16:creationId xmlns:a16="http://schemas.microsoft.com/office/drawing/2014/main" id="{8F44B28D-3859-48B6-9DEA-F23A9CF2E6BF}"/>
              </a:ext>
            </a:extLst>
          </p:cNvPr>
          <p:cNvSpPr/>
          <p:nvPr>
            <p:custDataLst>
              <p:tags r:id="rId46"/>
            </p:custDataLst>
          </p:nvPr>
        </p:nvSpPr>
        <p:spPr>
          <a:xfrm rot="5400000">
            <a:off x="2357361" y="4393687"/>
            <a:ext cx="107152"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Rectangle 129">
            <a:extLst>
              <a:ext uri="{FF2B5EF4-FFF2-40B4-BE49-F238E27FC236}">
                <a16:creationId xmlns:a16="http://schemas.microsoft.com/office/drawing/2014/main" id="{2A8FD601-D39A-44AC-A7DB-36495AFB2E7A}"/>
              </a:ext>
            </a:extLst>
          </p:cNvPr>
          <p:cNvSpPr/>
          <p:nvPr>
            <p:custDataLst>
              <p:tags r:id="rId47"/>
            </p:custDataLst>
          </p:nvPr>
        </p:nvSpPr>
        <p:spPr>
          <a:xfrm rot="5400000">
            <a:off x="5120535" y="4401177"/>
            <a:ext cx="107152" cy="274491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1" name="Rectangle 130">
            <a:extLst>
              <a:ext uri="{FF2B5EF4-FFF2-40B4-BE49-F238E27FC236}">
                <a16:creationId xmlns:a16="http://schemas.microsoft.com/office/drawing/2014/main" id="{7E20BF5F-49BE-45A8-BD41-B6F959289FA2}"/>
              </a:ext>
            </a:extLst>
          </p:cNvPr>
          <p:cNvSpPr/>
          <p:nvPr>
            <p:custDataLst>
              <p:tags r:id="rId48"/>
            </p:custDataLst>
          </p:nvPr>
        </p:nvSpPr>
        <p:spPr>
          <a:xfrm rot="5400000">
            <a:off x="5120535" y="2231149"/>
            <a:ext cx="107152" cy="274491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FD66FAA5-E1D6-4063-9C1B-B8C3BF6EAEE5}"/>
              </a:ext>
            </a:extLst>
          </p:cNvPr>
          <p:cNvSpPr/>
          <p:nvPr>
            <p:custDataLst>
              <p:tags r:id="rId49"/>
            </p:custDataLst>
          </p:nvPr>
        </p:nvSpPr>
        <p:spPr>
          <a:xfrm rot="5400000">
            <a:off x="2357361" y="2239230"/>
            <a:ext cx="107152" cy="274491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7" name="Connecteur droit avec flèche 116">
            <a:extLst>
              <a:ext uri="{FF2B5EF4-FFF2-40B4-BE49-F238E27FC236}">
                <a16:creationId xmlns:a16="http://schemas.microsoft.com/office/drawing/2014/main" id="{5EA116C2-EBA0-4AD8-958D-2A929FD26E6C}"/>
              </a:ext>
            </a:extLst>
          </p:cNvPr>
          <p:cNvCxnSpPr>
            <a:cxnSpLocks/>
          </p:cNvCxnSpPr>
          <p:nvPr>
            <p:custDataLst>
              <p:tags r:id="rId50"/>
            </p:custDataLst>
          </p:nvPr>
        </p:nvCxnSpPr>
        <p:spPr bwMode="auto">
          <a:xfrm flipV="1">
            <a:off x="1034646" y="3362933"/>
            <a:ext cx="3834" cy="265684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8" name="Connecteur droit avec flèche 117">
            <a:extLst>
              <a:ext uri="{FF2B5EF4-FFF2-40B4-BE49-F238E27FC236}">
                <a16:creationId xmlns:a16="http://schemas.microsoft.com/office/drawing/2014/main" id="{559A75AB-24EA-47EC-8B01-CA5E80AE96D9}"/>
              </a:ext>
            </a:extLst>
          </p:cNvPr>
          <p:cNvCxnSpPr>
            <a:cxnSpLocks/>
          </p:cNvCxnSpPr>
          <p:nvPr>
            <p:custDataLst>
              <p:tags r:id="rId51"/>
            </p:custDataLst>
          </p:nvPr>
        </p:nvCxnSpPr>
        <p:spPr bwMode="auto">
          <a:xfrm>
            <a:off x="888227" y="5837726"/>
            <a:ext cx="607453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6" name="ZoneTexte 135">
            <a:extLst>
              <a:ext uri="{FF2B5EF4-FFF2-40B4-BE49-F238E27FC236}">
                <a16:creationId xmlns:a16="http://schemas.microsoft.com/office/drawing/2014/main" id="{BEF82DB7-6A58-400A-A23C-823371A7E5C5}"/>
              </a:ext>
            </a:extLst>
          </p:cNvPr>
          <p:cNvSpPr txBox="1"/>
          <p:nvPr>
            <p:custDataLst>
              <p:tags r:id="rId52"/>
            </p:custDataLst>
          </p:nvPr>
        </p:nvSpPr>
        <p:spPr>
          <a:xfrm>
            <a:off x="2209188" y="3627773"/>
            <a:ext cx="619393" cy="400110"/>
          </a:xfrm>
          <a:prstGeom prst="rect">
            <a:avLst/>
          </a:prstGeom>
          <a:noFill/>
        </p:spPr>
        <p:txBody>
          <a:bodyPr wrap="square" rtlCol="0">
            <a:spAutoFit/>
          </a:bodyPr>
          <a:lstStyle/>
          <a:p>
            <a:r>
              <a:rPr lang="fr-FR" sz="2000" b="1" dirty="0">
                <a:solidFill>
                  <a:schemeClr val="accent2"/>
                </a:solidFill>
              </a:rPr>
              <a:t>B1</a:t>
            </a:r>
          </a:p>
        </p:txBody>
      </p:sp>
      <p:sp>
        <p:nvSpPr>
          <p:cNvPr id="137" name="ZoneTexte 136">
            <a:extLst>
              <a:ext uri="{FF2B5EF4-FFF2-40B4-BE49-F238E27FC236}">
                <a16:creationId xmlns:a16="http://schemas.microsoft.com/office/drawing/2014/main" id="{06812715-6F6F-4DA6-BBF3-6E0B7161AB65}"/>
              </a:ext>
            </a:extLst>
          </p:cNvPr>
          <p:cNvSpPr txBox="1"/>
          <p:nvPr>
            <p:custDataLst>
              <p:tags r:id="rId53"/>
            </p:custDataLst>
          </p:nvPr>
        </p:nvSpPr>
        <p:spPr>
          <a:xfrm>
            <a:off x="4756674" y="5297142"/>
            <a:ext cx="619393" cy="400110"/>
          </a:xfrm>
          <a:prstGeom prst="rect">
            <a:avLst/>
          </a:prstGeom>
          <a:noFill/>
        </p:spPr>
        <p:txBody>
          <a:bodyPr wrap="square" rtlCol="0">
            <a:spAutoFit/>
          </a:bodyPr>
          <a:lstStyle/>
          <a:p>
            <a:r>
              <a:rPr lang="fr-FR" sz="2000" b="1" dirty="0">
                <a:solidFill>
                  <a:schemeClr val="accent3"/>
                </a:solidFill>
              </a:rPr>
              <a:t>A2</a:t>
            </a:r>
          </a:p>
        </p:txBody>
      </p:sp>
      <p:sp>
        <p:nvSpPr>
          <p:cNvPr id="138" name="ZoneTexte 137">
            <a:extLst>
              <a:ext uri="{FF2B5EF4-FFF2-40B4-BE49-F238E27FC236}">
                <a16:creationId xmlns:a16="http://schemas.microsoft.com/office/drawing/2014/main" id="{0C99ADB8-4174-4CA8-A768-82D58344F8CA}"/>
              </a:ext>
            </a:extLst>
          </p:cNvPr>
          <p:cNvSpPr txBox="1"/>
          <p:nvPr>
            <p:custDataLst>
              <p:tags r:id="rId54"/>
            </p:custDataLst>
          </p:nvPr>
        </p:nvSpPr>
        <p:spPr>
          <a:xfrm>
            <a:off x="2199010" y="5279954"/>
            <a:ext cx="670012" cy="400110"/>
          </a:xfrm>
          <a:prstGeom prst="rect">
            <a:avLst/>
          </a:prstGeom>
          <a:noFill/>
        </p:spPr>
        <p:txBody>
          <a:bodyPr wrap="square" rtlCol="0">
            <a:spAutoFit/>
          </a:bodyPr>
          <a:lstStyle/>
          <a:p>
            <a:r>
              <a:rPr lang="fr-FR" sz="2000" b="1" dirty="0">
                <a:solidFill>
                  <a:schemeClr val="accent1"/>
                </a:solidFill>
              </a:rPr>
              <a:t>A1</a:t>
            </a:r>
          </a:p>
        </p:txBody>
      </p:sp>
      <p:sp>
        <p:nvSpPr>
          <p:cNvPr id="140" name="ZoneTexte 139">
            <a:extLst>
              <a:ext uri="{FF2B5EF4-FFF2-40B4-BE49-F238E27FC236}">
                <a16:creationId xmlns:a16="http://schemas.microsoft.com/office/drawing/2014/main" id="{2107FC83-847B-489E-904A-AD53F3546BF2}"/>
              </a:ext>
            </a:extLst>
          </p:cNvPr>
          <p:cNvSpPr txBox="1"/>
          <p:nvPr>
            <p:custDataLst>
              <p:tags r:id="rId55"/>
            </p:custDataLst>
          </p:nvPr>
        </p:nvSpPr>
        <p:spPr>
          <a:xfrm>
            <a:off x="4872550" y="3639711"/>
            <a:ext cx="670012" cy="400110"/>
          </a:xfrm>
          <a:prstGeom prst="rect">
            <a:avLst/>
          </a:prstGeom>
          <a:noFill/>
        </p:spPr>
        <p:txBody>
          <a:bodyPr wrap="square" rtlCol="0">
            <a:spAutoFit/>
          </a:bodyPr>
          <a:lstStyle/>
          <a:p>
            <a:r>
              <a:rPr lang="fr-FR" sz="2000" b="1" dirty="0">
                <a:solidFill>
                  <a:schemeClr val="accent6"/>
                </a:solidFill>
              </a:rPr>
              <a:t>B2</a:t>
            </a:r>
          </a:p>
        </p:txBody>
      </p:sp>
      <p:sp>
        <p:nvSpPr>
          <p:cNvPr id="143" name="ZoneTexte 142">
            <a:extLst>
              <a:ext uri="{FF2B5EF4-FFF2-40B4-BE49-F238E27FC236}">
                <a16:creationId xmlns:a16="http://schemas.microsoft.com/office/drawing/2014/main" id="{0C6222BE-E51B-4360-AB09-774FD1920995}"/>
              </a:ext>
            </a:extLst>
          </p:cNvPr>
          <p:cNvSpPr txBox="1"/>
          <p:nvPr>
            <p:custDataLst>
              <p:tags r:id="rId56"/>
            </p:custDataLst>
          </p:nvPr>
        </p:nvSpPr>
        <p:spPr>
          <a:xfrm>
            <a:off x="6666617" y="3312720"/>
            <a:ext cx="2170417" cy="707886"/>
          </a:xfrm>
          <a:prstGeom prst="rect">
            <a:avLst/>
          </a:prstGeom>
          <a:noFill/>
        </p:spPr>
        <p:txBody>
          <a:bodyPr wrap="square" rtlCol="0">
            <a:spAutoFit/>
          </a:bodyPr>
          <a:lstStyle/>
          <a:p>
            <a:pPr algn="ctr"/>
            <a:r>
              <a:rPr lang="fr-FR" sz="2000" dirty="0"/>
              <a:t>Position du point d’offre</a:t>
            </a:r>
          </a:p>
        </p:txBody>
      </p:sp>
      <p:sp>
        <p:nvSpPr>
          <p:cNvPr id="144" name="ZoneTexte 143">
            <a:extLst>
              <a:ext uri="{FF2B5EF4-FFF2-40B4-BE49-F238E27FC236}">
                <a16:creationId xmlns:a16="http://schemas.microsoft.com/office/drawing/2014/main" id="{D007742D-C24E-4D10-9AEE-4DDDAB5AE2FE}"/>
              </a:ext>
            </a:extLst>
          </p:cNvPr>
          <p:cNvSpPr txBox="1"/>
          <p:nvPr>
            <p:custDataLst>
              <p:tags r:id="rId57"/>
            </p:custDataLst>
          </p:nvPr>
        </p:nvSpPr>
        <p:spPr>
          <a:xfrm>
            <a:off x="6701094" y="4989366"/>
            <a:ext cx="2170417" cy="707886"/>
          </a:xfrm>
          <a:prstGeom prst="rect">
            <a:avLst/>
          </a:prstGeom>
          <a:noFill/>
        </p:spPr>
        <p:txBody>
          <a:bodyPr wrap="square" rtlCol="0">
            <a:spAutoFit/>
          </a:bodyPr>
          <a:lstStyle/>
          <a:p>
            <a:pPr algn="ctr"/>
            <a:r>
              <a:rPr lang="fr-FR" sz="2000" dirty="0"/>
              <a:t>Position du point de demande</a:t>
            </a:r>
          </a:p>
        </p:txBody>
      </p:sp>
      <p:grpSp>
        <p:nvGrpSpPr>
          <p:cNvPr id="165" name="Groupe 164">
            <a:extLst>
              <a:ext uri="{FF2B5EF4-FFF2-40B4-BE49-F238E27FC236}">
                <a16:creationId xmlns:a16="http://schemas.microsoft.com/office/drawing/2014/main" id="{640A4252-BC52-478C-8BD9-80BFA449DACA}"/>
              </a:ext>
            </a:extLst>
          </p:cNvPr>
          <p:cNvGrpSpPr/>
          <p:nvPr>
            <p:custDataLst>
              <p:tags r:id="rId58"/>
            </p:custDataLst>
          </p:nvPr>
        </p:nvGrpSpPr>
        <p:grpSpPr>
          <a:xfrm>
            <a:off x="1026217" y="3564749"/>
            <a:ext cx="2776245" cy="2254971"/>
            <a:chOff x="1026217" y="3564749"/>
            <a:chExt cx="2776245" cy="2254971"/>
          </a:xfrm>
        </p:grpSpPr>
        <p:sp>
          <p:nvSpPr>
            <p:cNvPr id="151" name="Triangle rectangle 150">
              <a:extLst>
                <a:ext uri="{FF2B5EF4-FFF2-40B4-BE49-F238E27FC236}">
                  <a16:creationId xmlns:a16="http://schemas.microsoft.com/office/drawing/2014/main" id="{7AEF8C00-6DED-44C3-8B16-3E05E2C7901B}"/>
                </a:ext>
              </a:extLst>
            </p:cNvPr>
            <p:cNvSpPr/>
            <p:nvPr/>
          </p:nvSpPr>
          <p:spPr>
            <a:xfrm rot="5400000" flipV="1">
              <a:off x="1970832" y="2620134"/>
              <a:ext cx="869229" cy="275846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ZoneTexte 152">
              <a:extLst>
                <a:ext uri="{FF2B5EF4-FFF2-40B4-BE49-F238E27FC236}">
                  <a16:creationId xmlns:a16="http://schemas.microsoft.com/office/drawing/2014/main" id="{2F9A2A0D-3AE9-4C82-A65E-7CB394307677}"/>
                </a:ext>
              </a:extLst>
            </p:cNvPr>
            <p:cNvSpPr txBox="1"/>
            <p:nvPr/>
          </p:nvSpPr>
          <p:spPr>
            <a:xfrm>
              <a:off x="2200599" y="3627773"/>
              <a:ext cx="619393" cy="400110"/>
            </a:xfrm>
            <a:prstGeom prst="rect">
              <a:avLst/>
            </a:prstGeom>
            <a:noFill/>
          </p:spPr>
          <p:txBody>
            <a:bodyPr wrap="square" rtlCol="0">
              <a:spAutoFit/>
            </a:bodyPr>
            <a:lstStyle/>
            <a:p>
              <a:r>
                <a:rPr lang="fr-FR" sz="2000" b="1" dirty="0">
                  <a:solidFill>
                    <a:schemeClr val="bg1"/>
                  </a:solidFill>
                </a:rPr>
                <a:t>B1</a:t>
              </a:r>
            </a:p>
          </p:txBody>
        </p:sp>
        <p:sp>
          <p:nvSpPr>
            <p:cNvPr id="156" name="Rectangle 155">
              <a:extLst>
                <a:ext uri="{FF2B5EF4-FFF2-40B4-BE49-F238E27FC236}">
                  <a16:creationId xmlns:a16="http://schemas.microsoft.com/office/drawing/2014/main" id="{276AAB63-690E-4C3C-92E4-F9651DA4BA35}"/>
                </a:ext>
              </a:extLst>
            </p:cNvPr>
            <p:cNvSpPr/>
            <p:nvPr/>
          </p:nvSpPr>
          <p:spPr>
            <a:xfrm rot="5400000">
              <a:off x="1713312" y="3730570"/>
              <a:ext cx="1433386"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7" name="ZoneTexte 156">
              <a:extLst>
                <a:ext uri="{FF2B5EF4-FFF2-40B4-BE49-F238E27FC236}">
                  <a16:creationId xmlns:a16="http://schemas.microsoft.com/office/drawing/2014/main" id="{3A4D66AE-8CFE-4092-B4AF-F692BB438399}"/>
                </a:ext>
              </a:extLst>
            </p:cNvPr>
            <p:cNvSpPr txBox="1"/>
            <p:nvPr/>
          </p:nvSpPr>
          <p:spPr>
            <a:xfrm>
              <a:off x="2199010" y="5279954"/>
              <a:ext cx="670012" cy="400110"/>
            </a:xfrm>
            <a:prstGeom prst="rect">
              <a:avLst/>
            </a:prstGeom>
            <a:noFill/>
          </p:spPr>
          <p:txBody>
            <a:bodyPr wrap="square" rtlCol="0">
              <a:spAutoFit/>
            </a:bodyPr>
            <a:lstStyle/>
            <a:p>
              <a:r>
                <a:rPr lang="fr-FR" sz="2000" b="1" dirty="0">
                  <a:solidFill>
                    <a:schemeClr val="bg1"/>
                  </a:solidFill>
                </a:rPr>
                <a:t>A1</a:t>
              </a:r>
            </a:p>
          </p:txBody>
        </p:sp>
        <p:sp>
          <p:nvSpPr>
            <p:cNvPr id="158" name="Triangle rectangle 157">
              <a:extLst>
                <a:ext uri="{FF2B5EF4-FFF2-40B4-BE49-F238E27FC236}">
                  <a16:creationId xmlns:a16="http://schemas.microsoft.com/office/drawing/2014/main" id="{A789A79D-B5F6-4B06-896E-C670E1502533}"/>
                </a:ext>
              </a:extLst>
            </p:cNvPr>
            <p:cNvSpPr/>
            <p:nvPr/>
          </p:nvSpPr>
          <p:spPr>
            <a:xfrm>
              <a:off x="1066251" y="3592662"/>
              <a:ext cx="2672366" cy="8003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48" name="Connecteur droit avec flèche 147">
              <a:extLst>
                <a:ext uri="{FF2B5EF4-FFF2-40B4-BE49-F238E27FC236}">
                  <a16:creationId xmlns:a16="http://schemas.microsoft.com/office/drawing/2014/main" id="{1873F7EF-472E-466D-8338-B32568A96B35}"/>
                </a:ext>
              </a:extLst>
            </p:cNvPr>
            <p:cNvCxnSpPr>
              <a:cxnSpLocks/>
            </p:cNvCxnSpPr>
            <p:nvPr/>
          </p:nvCxnSpPr>
          <p:spPr>
            <a:xfrm>
              <a:off x="1075441" y="3586025"/>
              <a:ext cx="2699476" cy="80030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5F1C615F-EF0D-4DE4-AC4C-D6797942F3CF}"/>
                    </a:ext>
                  </a:extLst>
                </p:cNvPr>
                <p:cNvSpPr/>
                <p:nvPr/>
              </p:nvSpPr>
              <p:spPr>
                <a:xfrm>
                  <a:off x="1810757" y="4045889"/>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64" name="Rectangle 163">
                  <a:extLst>
                    <a:ext uri="{FF2B5EF4-FFF2-40B4-BE49-F238E27FC236}">
                      <a16:creationId xmlns:a16="http://schemas.microsoft.com/office/drawing/2014/main" id="{5F1C615F-EF0D-4DE4-AC4C-D6797942F3CF}"/>
                    </a:ext>
                  </a:extLst>
                </p:cNvPr>
                <p:cNvSpPr>
                  <a:spLocks noRot="1" noChangeAspect="1" noMove="1" noResize="1" noEditPoints="1" noAdjustHandles="1" noChangeArrowheads="1" noChangeShapeType="1" noTextEdit="1"/>
                </p:cNvSpPr>
                <p:nvPr/>
              </p:nvSpPr>
              <p:spPr>
                <a:xfrm>
                  <a:off x="1810757" y="4045889"/>
                  <a:ext cx="1167179" cy="461665"/>
                </a:xfrm>
                <a:prstGeom prst="rect">
                  <a:avLst/>
                </a:prstGeom>
                <a:blipFill>
                  <a:blip r:embed="rId70"/>
                  <a:stretch>
                    <a:fillRect b="-5333"/>
                  </a:stretch>
                </a:blipFill>
              </p:spPr>
              <p:txBody>
                <a:bodyPr/>
                <a:lstStyle/>
                <a:p>
                  <a:r>
                    <a:rPr lang="fr-FR">
                      <a:noFill/>
                    </a:rPr>
                    <a:t> </a:t>
                  </a:r>
                </a:p>
              </p:txBody>
            </p:sp>
          </mc:Fallback>
        </mc:AlternateContent>
      </p:grpSp>
      <p:grpSp>
        <p:nvGrpSpPr>
          <p:cNvPr id="163" name="Groupe 162">
            <a:extLst>
              <a:ext uri="{FF2B5EF4-FFF2-40B4-BE49-F238E27FC236}">
                <a16:creationId xmlns:a16="http://schemas.microsoft.com/office/drawing/2014/main" id="{C1E1F94B-1A46-402C-AAF2-0EAC6FFC572C}"/>
              </a:ext>
            </a:extLst>
          </p:cNvPr>
          <p:cNvGrpSpPr/>
          <p:nvPr>
            <p:custDataLst>
              <p:tags r:id="rId59"/>
            </p:custDataLst>
          </p:nvPr>
        </p:nvGrpSpPr>
        <p:grpSpPr>
          <a:xfrm>
            <a:off x="5914284" y="1750700"/>
            <a:ext cx="1299867" cy="716219"/>
            <a:chOff x="5914284" y="1750700"/>
            <a:chExt cx="1299867" cy="716219"/>
          </a:xfrm>
        </p:grpSpPr>
        <p:cxnSp>
          <p:nvCxnSpPr>
            <p:cNvPr id="146" name="Connecteur droit avec flèche 145">
              <a:extLst>
                <a:ext uri="{FF2B5EF4-FFF2-40B4-BE49-F238E27FC236}">
                  <a16:creationId xmlns:a16="http://schemas.microsoft.com/office/drawing/2014/main" id="{15BF6AC0-694B-47CE-83E6-B20FB792F068}"/>
                </a:ext>
              </a:extLst>
            </p:cNvPr>
            <p:cNvCxnSpPr>
              <a:cxnSpLocks/>
              <a:endCxn id="57" idx="2"/>
            </p:cNvCxnSpPr>
            <p:nvPr/>
          </p:nvCxnSpPr>
          <p:spPr>
            <a:xfrm>
              <a:off x="5914284" y="1750700"/>
              <a:ext cx="972951" cy="28844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62" name="Groupe 161">
              <a:extLst>
                <a:ext uri="{FF2B5EF4-FFF2-40B4-BE49-F238E27FC236}">
                  <a16:creationId xmlns:a16="http://schemas.microsoft.com/office/drawing/2014/main" id="{56E3139F-3BF8-4495-AA76-4438D112F484}"/>
                </a:ext>
              </a:extLst>
            </p:cNvPr>
            <p:cNvGrpSpPr/>
            <p:nvPr/>
          </p:nvGrpSpPr>
          <p:grpSpPr>
            <a:xfrm>
              <a:off x="6046972" y="1843851"/>
              <a:ext cx="1167179" cy="623068"/>
              <a:chOff x="6046972" y="1843851"/>
              <a:chExt cx="1167179" cy="623068"/>
            </a:xfrm>
          </p:grpSpPr>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DDE43525-6998-4861-B781-17A2F057A231}"/>
                      </a:ext>
                    </a:extLst>
                  </p:cNvPr>
                  <p:cNvSpPr/>
                  <p:nvPr/>
                </p:nvSpPr>
                <p:spPr>
                  <a:xfrm>
                    <a:off x="6046972" y="2005254"/>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65" name="Rectangle 64">
                    <a:extLst>
                      <a:ext uri="{FF2B5EF4-FFF2-40B4-BE49-F238E27FC236}">
                        <a16:creationId xmlns:a16="http://schemas.microsoft.com/office/drawing/2014/main" id="{DDE43525-6998-4861-B781-17A2F057A231}"/>
                      </a:ext>
                    </a:extLst>
                  </p:cNvPr>
                  <p:cNvSpPr>
                    <a:spLocks noRot="1" noChangeAspect="1" noMove="1" noResize="1" noEditPoints="1" noAdjustHandles="1" noChangeArrowheads="1" noChangeShapeType="1" noTextEdit="1"/>
                  </p:cNvSpPr>
                  <p:nvPr/>
                </p:nvSpPr>
                <p:spPr>
                  <a:xfrm>
                    <a:off x="6046972" y="2005254"/>
                    <a:ext cx="1167179" cy="461665"/>
                  </a:xfrm>
                  <a:prstGeom prst="rect">
                    <a:avLst/>
                  </a:prstGeom>
                  <a:blipFill>
                    <a:blip r:embed="rId71"/>
                    <a:stretch>
                      <a:fillRect b="-3947"/>
                    </a:stretch>
                  </a:blipFill>
                </p:spPr>
                <p:txBody>
                  <a:bodyPr/>
                  <a:lstStyle/>
                  <a:p>
                    <a:r>
                      <a:rPr lang="fr-FR">
                        <a:noFill/>
                      </a:rPr>
                      <a:t> </a:t>
                    </a:r>
                  </a:p>
                </p:txBody>
              </p:sp>
            </mc:Fallback>
          </mc:AlternateContent>
          <p:sp>
            <p:nvSpPr>
              <p:cNvPr id="160" name="Triangle rectangle 159">
                <a:extLst>
                  <a:ext uri="{FF2B5EF4-FFF2-40B4-BE49-F238E27FC236}">
                    <a16:creationId xmlns:a16="http://schemas.microsoft.com/office/drawing/2014/main" id="{09929CB7-815D-453B-AA18-3EE132619FB1}"/>
                  </a:ext>
                </a:extLst>
              </p:cNvPr>
              <p:cNvSpPr/>
              <p:nvPr/>
            </p:nvSpPr>
            <p:spPr>
              <a:xfrm>
                <a:off x="6142906" y="1843851"/>
                <a:ext cx="523711" cy="16140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166" name="Groupe 165">
            <a:extLst>
              <a:ext uri="{FF2B5EF4-FFF2-40B4-BE49-F238E27FC236}">
                <a16:creationId xmlns:a16="http://schemas.microsoft.com/office/drawing/2014/main" id="{4B8CD564-C710-41A2-AFD8-83573CF38515}"/>
              </a:ext>
            </a:extLst>
          </p:cNvPr>
          <p:cNvGrpSpPr/>
          <p:nvPr>
            <p:custDataLst>
              <p:tags r:id="rId60"/>
            </p:custDataLst>
          </p:nvPr>
        </p:nvGrpSpPr>
        <p:grpSpPr>
          <a:xfrm>
            <a:off x="5630244" y="1745631"/>
            <a:ext cx="1523728" cy="719629"/>
            <a:chOff x="4078253" y="2295185"/>
            <a:chExt cx="1523728" cy="719629"/>
          </a:xfrm>
        </p:grpSpPr>
        <p:cxnSp>
          <p:nvCxnSpPr>
            <p:cNvPr id="167" name="Connecteur droit avec flèche 166">
              <a:extLst>
                <a:ext uri="{FF2B5EF4-FFF2-40B4-BE49-F238E27FC236}">
                  <a16:creationId xmlns:a16="http://schemas.microsoft.com/office/drawing/2014/main" id="{F359B538-ADD6-4A49-8AC0-AB698A13E785}"/>
                </a:ext>
              </a:extLst>
            </p:cNvPr>
            <p:cNvCxnSpPr>
              <a:cxnSpLocks/>
            </p:cNvCxnSpPr>
            <p:nvPr/>
          </p:nvCxnSpPr>
          <p:spPr>
            <a:xfrm flipV="1">
              <a:off x="4078253" y="2295185"/>
              <a:ext cx="274252" cy="531064"/>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68" name="Groupe 167">
              <a:extLst>
                <a:ext uri="{FF2B5EF4-FFF2-40B4-BE49-F238E27FC236}">
                  <a16:creationId xmlns:a16="http://schemas.microsoft.com/office/drawing/2014/main" id="{1CF00BB9-0D68-48E1-AFAB-D78E83403EFF}"/>
                </a:ext>
              </a:extLst>
            </p:cNvPr>
            <p:cNvGrpSpPr/>
            <p:nvPr/>
          </p:nvGrpSpPr>
          <p:grpSpPr>
            <a:xfrm>
              <a:off x="4154111" y="2447896"/>
              <a:ext cx="1447870" cy="566918"/>
              <a:chOff x="4154111" y="2447896"/>
              <a:chExt cx="1447870" cy="566918"/>
            </a:xfrm>
          </p:grpSpPr>
          <mc:AlternateContent xmlns:mc="http://schemas.openxmlformats.org/markup-compatibility/2006" xmlns:a14="http://schemas.microsoft.com/office/drawing/2010/main">
            <mc:Choice Requires="a14">
              <p:sp>
                <p:nvSpPr>
                  <p:cNvPr id="169" name="Rectangle 168">
                    <a:extLst>
                      <a:ext uri="{FF2B5EF4-FFF2-40B4-BE49-F238E27FC236}">
                        <a16:creationId xmlns:a16="http://schemas.microsoft.com/office/drawing/2014/main" id="{E42925B5-9AF4-4389-A481-CC880BA4B317}"/>
                      </a:ext>
                    </a:extLst>
                  </p:cNvPr>
                  <p:cNvSpPr/>
                  <p:nvPr/>
                </p:nvSpPr>
                <p:spPr>
                  <a:xfrm>
                    <a:off x="4438008" y="2553149"/>
                    <a:ext cx="1163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69" name="Rectangle 168">
                    <a:extLst>
                      <a:ext uri="{FF2B5EF4-FFF2-40B4-BE49-F238E27FC236}">
                        <a16:creationId xmlns:a16="http://schemas.microsoft.com/office/drawing/2014/main" id="{E42925B5-9AF4-4389-A481-CC880BA4B317}"/>
                      </a:ext>
                    </a:extLst>
                  </p:cNvPr>
                  <p:cNvSpPr>
                    <a:spLocks noRot="1" noChangeAspect="1" noMove="1" noResize="1" noEditPoints="1" noAdjustHandles="1" noChangeArrowheads="1" noChangeShapeType="1" noTextEdit="1"/>
                  </p:cNvSpPr>
                  <p:nvPr/>
                </p:nvSpPr>
                <p:spPr>
                  <a:xfrm>
                    <a:off x="4438008" y="2553149"/>
                    <a:ext cx="1163973" cy="461665"/>
                  </a:xfrm>
                  <a:prstGeom prst="rect">
                    <a:avLst/>
                  </a:prstGeom>
                  <a:blipFill>
                    <a:blip r:embed="rId72"/>
                    <a:stretch>
                      <a:fillRect b="-5333"/>
                    </a:stretch>
                  </a:blipFill>
                </p:spPr>
                <p:txBody>
                  <a:bodyPr/>
                  <a:lstStyle/>
                  <a:p>
                    <a:r>
                      <a:rPr lang="fr-FR">
                        <a:noFill/>
                      </a:rPr>
                      <a:t> </a:t>
                    </a:r>
                  </a:p>
                </p:txBody>
              </p:sp>
            </mc:Fallback>
          </mc:AlternateContent>
          <p:sp>
            <p:nvSpPr>
              <p:cNvPr id="170" name="Triangle rectangle 169">
                <a:extLst>
                  <a:ext uri="{FF2B5EF4-FFF2-40B4-BE49-F238E27FC236}">
                    <a16:creationId xmlns:a16="http://schemas.microsoft.com/office/drawing/2014/main" id="{44555068-6B0D-47E6-830B-C094D4FB0939}"/>
                  </a:ext>
                </a:extLst>
              </p:cNvPr>
              <p:cNvSpPr/>
              <p:nvPr/>
            </p:nvSpPr>
            <p:spPr>
              <a:xfrm rot="16200000">
                <a:off x="4073971" y="2528036"/>
                <a:ext cx="318048" cy="15776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193" name="Groupe 192">
            <a:extLst>
              <a:ext uri="{FF2B5EF4-FFF2-40B4-BE49-F238E27FC236}">
                <a16:creationId xmlns:a16="http://schemas.microsoft.com/office/drawing/2014/main" id="{C36E80C3-D82F-4EE4-A872-F835984DCA7F}"/>
              </a:ext>
            </a:extLst>
          </p:cNvPr>
          <p:cNvGrpSpPr/>
          <p:nvPr>
            <p:custDataLst>
              <p:tags r:id="rId61"/>
            </p:custDataLst>
          </p:nvPr>
        </p:nvGrpSpPr>
        <p:grpSpPr>
          <a:xfrm>
            <a:off x="6421078" y="1349218"/>
            <a:ext cx="1730873" cy="658837"/>
            <a:chOff x="3054888" y="2409294"/>
            <a:chExt cx="1730873" cy="658837"/>
          </a:xfrm>
        </p:grpSpPr>
        <p:cxnSp>
          <p:nvCxnSpPr>
            <p:cNvPr id="194" name="Connecteur droit avec flèche 193">
              <a:extLst>
                <a:ext uri="{FF2B5EF4-FFF2-40B4-BE49-F238E27FC236}">
                  <a16:creationId xmlns:a16="http://schemas.microsoft.com/office/drawing/2014/main" id="{9BB8879E-8C49-4EE2-B9F5-A27BA2757675}"/>
                </a:ext>
              </a:extLst>
            </p:cNvPr>
            <p:cNvCxnSpPr>
              <a:cxnSpLocks/>
              <a:stCxn id="197" idx="0"/>
            </p:cNvCxnSpPr>
            <p:nvPr/>
          </p:nvCxnSpPr>
          <p:spPr>
            <a:xfrm>
              <a:off x="3054888" y="2748938"/>
              <a:ext cx="481982" cy="319193"/>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95" name="Groupe 194">
              <a:extLst>
                <a:ext uri="{FF2B5EF4-FFF2-40B4-BE49-F238E27FC236}">
                  <a16:creationId xmlns:a16="http://schemas.microsoft.com/office/drawing/2014/main" id="{70B6BC11-0F38-44D1-A219-70C0A821D483}"/>
                </a:ext>
              </a:extLst>
            </p:cNvPr>
            <p:cNvGrpSpPr/>
            <p:nvPr/>
          </p:nvGrpSpPr>
          <p:grpSpPr>
            <a:xfrm>
              <a:off x="3054888" y="2409294"/>
              <a:ext cx="1730873" cy="548643"/>
              <a:chOff x="3054888" y="2409294"/>
              <a:chExt cx="1730873" cy="548643"/>
            </a:xfrm>
          </p:grpSpPr>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85D33300-1AC4-4C27-ACAA-68BD2341A8E6}"/>
                      </a:ext>
                    </a:extLst>
                  </p:cNvPr>
                  <p:cNvSpPr/>
                  <p:nvPr/>
                </p:nvSpPr>
                <p:spPr>
                  <a:xfrm>
                    <a:off x="3600052" y="2409294"/>
                    <a:ext cx="11857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196" name="Rectangle 195">
                    <a:extLst>
                      <a:ext uri="{FF2B5EF4-FFF2-40B4-BE49-F238E27FC236}">
                        <a16:creationId xmlns:a16="http://schemas.microsoft.com/office/drawing/2014/main" id="{85D33300-1AC4-4C27-ACAA-68BD2341A8E6}"/>
                      </a:ext>
                    </a:extLst>
                  </p:cNvPr>
                  <p:cNvSpPr>
                    <a:spLocks noRot="1" noChangeAspect="1" noMove="1" noResize="1" noEditPoints="1" noAdjustHandles="1" noChangeArrowheads="1" noChangeShapeType="1" noTextEdit="1"/>
                  </p:cNvSpPr>
                  <p:nvPr/>
                </p:nvSpPr>
                <p:spPr>
                  <a:xfrm>
                    <a:off x="3600052" y="2409294"/>
                    <a:ext cx="1185709" cy="461665"/>
                  </a:xfrm>
                  <a:prstGeom prst="rect">
                    <a:avLst/>
                  </a:prstGeom>
                  <a:blipFill>
                    <a:blip r:embed="rId73"/>
                    <a:stretch>
                      <a:fillRect b="-3947"/>
                    </a:stretch>
                  </a:blipFill>
                </p:spPr>
                <p:txBody>
                  <a:bodyPr/>
                  <a:lstStyle/>
                  <a:p>
                    <a:r>
                      <a:rPr lang="fr-FR">
                        <a:noFill/>
                      </a:rPr>
                      <a:t> </a:t>
                    </a:r>
                  </a:p>
                </p:txBody>
              </p:sp>
            </mc:Fallback>
          </mc:AlternateContent>
          <p:sp>
            <p:nvSpPr>
              <p:cNvPr id="197" name="Triangle rectangle 196">
                <a:extLst>
                  <a:ext uri="{FF2B5EF4-FFF2-40B4-BE49-F238E27FC236}">
                    <a16:creationId xmlns:a16="http://schemas.microsoft.com/office/drawing/2014/main" id="{E56DBAD9-59ED-4F8B-A8B5-315D22AC8D2F}"/>
                  </a:ext>
                </a:extLst>
              </p:cNvPr>
              <p:cNvSpPr/>
              <p:nvPr/>
            </p:nvSpPr>
            <p:spPr>
              <a:xfrm>
                <a:off x="3054888" y="2748938"/>
                <a:ext cx="285972" cy="20899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234" name="Groupe 233">
            <a:extLst>
              <a:ext uri="{FF2B5EF4-FFF2-40B4-BE49-F238E27FC236}">
                <a16:creationId xmlns:a16="http://schemas.microsoft.com/office/drawing/2014/main" id="{64A6267D-7681-4996-9B8F-F1732F89E790}"/>
              </a:ext>
            </a:extLst>
          </p:cNvPr>
          <p:cNvGrpSpPr/>
          <p:nvPr>
            <p:custDataLst>
              <p:tags r:id="rId62"/>
            </p:custDataLst>
          </p:nvPr>
        </p:nvGrpSpPr>
        <p:grpSpPr>
          <a:xfrm>
            <a:off x="3091211" y="3558113"/>
            <a:ext cx="1310172" cy="1049139"/>
            <a:chOff x="3091211" y="3558113"/>
            <a:chExt cx="1310172" cy="1049139"/>
          </a:xfrm>
        </p:grpSpPr>
        <p:sp>
          <p:nvSpPr>
            <p:cNvPr id="224" name="Triangle rectangle 223">
              <a:extLst>
                <a:ext uri="{FF2B5EF4-FFF2-40B4-BE49-F238E27FC236}">
                  <a16:creationId xmlns:a16="http://schemas.microsoft.com/office/drawing/2014/main" id="{EA8DD129-B160-417F-B54F-4FAFA7FBB172}"/>
                </a:ext>
              </a:extLst>
            </p:cNvPr>
            <p:cNvSpPr/>
            <p:nvPr/>
          </p:nvSpPr>
          <p:spPr>
            <a:xfrm rot="5400000" flipV="1">
              <a:off x="3955922" y="4162121"/>
              <a:ext cx="221018" cy="669244"/>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1" name="Rectangle 210">
              <a:extLst>
                <a:ext uri="{FF2B5EF4-FFF2-40B4-BE49-F238E27FC236}">
                  <a16:creationId xmlns:a16="http://schemas.microsoft.com/office/drawing/2014/main" id="{3BF7E0BD-AEB2-488B-B4E6-64909F4F1B5C}"/>
                </a:ext>
              </a:extLst>
            </p:cNvPr>
            <p:cNvSpPr/>
            <p:nvPr/>
          </p:nvSpPr>
          <p:spPr>
            <a:xfrm rot="16200000" flipV="1">
              <a:off x="3920344" y="3905295"/>
              <a:ext cx="340445" cy="6216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33" name="Groupe 232">
              <a:extLst>
                <a:ext uri="{FF2B5EF4-FFF2-40B4-BE49-F238E27FC236}">
                  <a16:creationId xmlns:a16="http://schemas.microsoft.com/office/drawing/2014/main" id="{A41E24CD-797A-4C4E-957F-6D22B19FF44C}"/>
                </a:ext>
              </a:extLst>
            </p:cNvPr>
            <p:cNvGrpSpPr/>
            <p:nvPr/>
          </p:nvGrpSpPr>
          <p:grpSpPr>
            <a:xfrm>
              <a:off x="3091211" y="3558113"/>
              <a:ext cx="1310172" cy="571821"/>
              <a:chOff x="3091211" y="3558113"/>
              <a:chExt cx="1310172" cy="571821"/>
            </a:xfrm>
          </p:grpSpPr>
          <p:sp>
            <p:nvSpPr>
              <p:cNvPr id="225" name="Triangle rectangle 224">
                <a:extLst>
                  <a:ext uri="{FF2B5EF4-FFF2-40B4-BE49-F238E27FC236}">
                    <a16:creationId xmlns:a16="http://schemas.microsoft.com/office/drawing/2014/main" id="{6586AC0F-8A5F-4984-A123-3C80897C90DA}"/>
                  </a:ext>
                </a:extLst>
              </p:cNvPr>
              <p:cNvSpPr/>
              <p:nvPr/>
            </p:nvSpPr>
            <p:spPr>
              <a:xfrm rot="5400000" flipV="1">
                <a:off x="3821577" y="3492132"/>
                <a:ext cx="513825" cy="645787"/>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26" name="Groupe 225">
                <a:extLst>
                  <a:ext uri="{FF2B5EF4-FFF2-40B4-BE49-F238E27FC236}">
                    <a16:creationId xmlns:a16="http://schemas.microsoft.com/office/drawing/2014/main" id="{9F1CA3B1-2578-4E5F-910C-4FC501067051}"/>
                  </a:ext>
                </a:extLst>
              </p:cNvPr>
              <p:cNvGrpSpPr/>
              <p:nvPr/>
            </p:nvGrpSpPr>
            <p:grpSpPr>
              <a:xfrm>
                <a:off x="3091211" y="3567283"/>
                <a:ext cx="1310172" cy="562651"/>
                <a:chOff x="3091211" y="3567283"/>
                <a:chExt cx="1310172" cy="562651"/>
              </a:xfrm>
            </p:grpSpPr>
            <p:sp>
              <p:nvSpPr>
                <p:cNvPr id="210" name="Triangle rectangle 209">
                  <a:extLst>
                    <a:ext uri="{FF2B5EF4-FFF2-40B4-BE49-F238E27FC236}">
                      <a16:creationId xmlns:a16="http://schemas.microsoft.com/office/drawing/2014/main" id="{C6D053C3-2A1D-4AD0-86EE-2F96CE7742E5}"/>
                    </a:ext>
                  </a:extLst>
                </p:cNvPr>
                <p:cNvSpPr/>
                <p:nvPr/>
              </p:nvSpPr>
              <p:spPr>
                <a:xfrm rot="16200000" flipV="1">
                  <a:off x="3845012" y="3492225"/>
                  <a:ext cx="476296" cy="63644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5" name="Triangle rectangle 204">
                  <a:extLst>
                    <a:ext uri="{FF2B5EF4-FFF2-40B4-BE49-F238E27FC236}">
                      <a16:creationId xmlns:a16="http://schemas.microsoft.com/office/drawing/2014/main" id="{4F17F198-2823-4FD7-810E-F0B165FC0E52}"/>
                    </a:ext>
                  </a:extLst>
                </p:cNvPr>
                <p:cNvSpPr/>
                <p:nvPr/>
              </p:nvSpPr>
              <p:spPr>
                <a:xfrm>
                  <a:off x="3796748" y="3611733"/>
                  <a:ext cx="275800" cy="21664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04" name="Rectangle 203">
                      <a:extLst>
                        <a:ext uri="{FF2B5EF4-FFF2-40B4-BE49-F238E27FC236}">
                          <a16:creationId xmlns:a16="http://schemas.microsoft.com/office/drawing/2014/main" id="{AC6DFC5B-2F1D-4504-9BBA-686F54BB91C0}"/>
                        </a:ext>
                      </a:extLst>
                    </p:cNvPr>
                    <p:cNvSpPr/>
                    <p:nvPr/>
                  </p:nvSpPr>
                  <p:spPr>
                    <a:xfrm>
                      <a:off x="3091211" y="3668269"/>
                      <a:ext cx="11857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04" name="Rectangle 203">
                      <a:extLst>
                        <a:ext uri="{FF2B5EF4-FFF2-40B4-BE49-F238E27FC236}">
                          <a16:creationId xmlns:a16="http://schemas.microsoft.com/office/drawing/2014/main" id="{AC6DFC5B-2F1D-4504-9BBA-686F54BB91C0}"/>
                        </a:ext>
                      </a:extLst>
                    </p:cNvPr>
                    <p:cNvSpPr>
                      <a:spLocks noRot="1" noChangeAspect="1" noMove="1" noResize="1" noEditPoints="1" noAdjustHandles="1" noChangeArrowheads="1" noChangeShapeType="1" noTextEdit="1"/>
                    </p:cNvSpPr>
                    <p:nvPr/>
                  </p:nvSpPr>
                  <p:spPr>
                    <a:xfrm>
                      <a:off x="3091211" y="3668269"/>
                      <a:ext cx="1185709" cy="461665"/>
                    </a:xfrm>
                    <a:prstGeom prst="rect">
                      <a:avLst/>
                    </a:prstGeom>
                    <a:blipFill>
                      <a:blip r:embed="rId74"/>
                      <a:stretch>
                        <a:fillRect b="-4000"/>
                      </a:stretch>
                    </a:blipFill>
                  </p:spPr>
                  <p:txBody>
                    <a:bodyPr/>
                    <a:lstStyle/>
                    <a:p>
                      <a:r>
                        <a:rPr lang="fr-FR">
                          <a:noFill/>
                        </a:rPr>
                        <a:t> </a:t>
                      </a:r>
                    </a:p>
                  </p:txBody>
                </p:sp>
              </mc:Fallback>
            </mc:AlternateContent>
            <p:cxnSp>
              <p:nvCxnSpPr>
                <p:cNvPr id="202" name="Connecteur droit avec flèche 201">
                  <a:extLst>
                    <a:ext uri="{FF2B5EF4-FFF2-40B4-BE49-F238E27FC236}">
                      <a16:creationId xmlns:a16="http://schemas.microsoft.com/office/drawing/2014/main" id="{41BF1EAF-574B-4548-A9C5-A1C279C5ECF6}"/>
                    </a:ext>
                  </a:extLst>
                </p:cNvPr>
                <p:cNvCxnSpPr>
                  <a:cxnSpLocks/>
                </p:cNvCxnSpPr>
                <p:nvPr/>
              </p:nvCxnSpPr>
              <p:spPr>
                <a:xfrm>
                  <a:off x="3796748" y="3567283"/>
                  <a:ext cx="594616" cy="465682"/>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grpSp>
      </p:grpSp>
      <p:grpSp>
        <p:nvGrpSpPr>
          <p:cNvPr id="191" name="Groupe 190">
            <a:extLst>
              <a:ext uri="{FF2B5EF4-FFF2-40B4-BE49-F238E27FC236}">
                <a16:creationId xmlns:a16="http://schemas.microsoft.com/office/drawing/2014/main" id="{61AA0776-ECCE-4DF4-89AB-633FF2061116}"/>
              </a:ext>
            </a:extLst>
          </p:cNvPr>
          <p:cNvGrpSpPr/>
          <p:nvPr>
            <p:custDataLst>
              <p:tags r:id="rId63"/>
            </p:custDataLst>
          </p:nvPr>
        </p:nvGrpSpPr>
        <p:grpSpPr>
          <a:xfrm>
            <a:off x="2908575" y="4386334"/>
            <a:ext cx="1540751" cy="1433006"/>
            <a:chOff x="2908575" y="4386334"/>
            <a:chExt cx="1540751" cy="1433006"/>
          </a:xfrm>
        </p:grpSpPr>
        <p:sp>
          <p:nvSpPr>
            <p:cNvPr id="188" name="Triangle isocèle 187">
              <a:extLst>
                <a:ext uri="{FF2B5EF4-FFF2-40B4-BE49-F238E27FC236}">
                  <a16:creationId xmlns:a16="http://schemas.microsoft.com/office/drawing/2014/main" id="{374C9642-5424-4D45-A249-29B7057AB81F}"/>
                </a:ext>
              </a:extLst>
            </p:cNvPr>
            <p:cNvSpPr/>
            <p:nvPr/>
          </p:nvSpPr>
          <p:spPr>
            <a:xfrm rot="5400000">
              <a:off x="3396448" y="4816786"/>
              <a:ext cx="1408176" cy="596931"/>
            </a:xfrm>
            <a:prstGeom prst="triangle">
              <a:avLst>
                <a:gd name="adj" fmla="val 140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6" name="Triangle rectangle 185">
              <a:extLst>
                <a:ext uri="{FF2B5EF4-FFF2-40B4-BE49-F238E27FC236}">
                  <a16:creationId xmlns:a16="http://schemas.microsoft.com/office/drawing/2014/main" id="{B992F9E5-4005-45BF-95DA-83B5607C88E4}"/>
                </a:ext>
              </a:extLst>
            </p:cNvPr>
            <p:cNvSpPr/>
            <p:nvPr/>
          </p:nvSpPr>
          <p:spPr>
            <a:xfrm rot="5400000">
              <a:off x="3950119" y="5096586"/>
              <a:ext cx="318048" cy="15776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BED06494-A397-4860-9117-DD453A7B7992}"/>
                    </a:ext>
                  </a:extLst>
                </p:cNvPr>
                <p:cNvSpPr/>
                <p:nvPr/>
              </p:nvSpPr>
              <p:spPr>
                <a:xfrm>
                  <a:off x="2908575" y="4767606"/>
                  <a:ext cx="1163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80" name="Rectangle 179">
                  <a:extLst>
                    <a:ext uri="{FF2B5EF4-FFF2-40B4-BE49-F238E27FC236}">
                      <a16:creationId xmlns:a16="http://schemas.microsoft.com/office/drawing/2014/main" id="{BED06494-A397-4860-9117-DD453A7B7992}"/>
                    </a:ext>
                  </a:extLst>
                </p:cNvPr>
                <p:cNvSpPr>
                  <a:spLocks noRot="1" noChangeAspect="1" noMove="1" noResize="1" noEditPoints="1" noAdjustHandles="1" noChangeArrowheads="1" noChangeShapeType="1" noTextEdit="1"/>
                </p:cNvSpPr>
                <p:nvPr/>
              </p:nvSpPr>
              <p:spPr>
                <a:xfrm>
                  <a:off x="2908575" y="4767606"/>
                  <a:ext cx="1163973" cy="461665"/>
                </a:xfrm>
                <a:prstGeom prst="rect">
                  <a:avLst/>
                </a:prstGeom>
                <a:blipFill>
                  <a:blip r:embed="rId75"/>
                  <a:stretch>
                    <a:fillRect b="-3947"/>
                  </a:stretch>
                </a:blipFill>
              </p:spPr>
              <p:txBody>
                <a:bodyPr/>
                <a:lstStyle/>
                <a:p>
                  <a:r>
                    <a:rPr lang="fr-FR">
                      <a:noFill/>
                    </a:rPr>
                    <a:t> </a:t>
                  </a:r>
                </a:p>
              </p:txBody>
            </p:sp>
          </mc:Fallback>
        </mc:AlternateContent>
        <p:sp>
          <p:nvSpPr>
            <p:cNvPr id="189" name="Triangle rectangle 188">
              <a:extLst>
                <a:ext uri="{FF2B5EF4-FFF2-40B4-BE49-F238E27FC236}">
                  <a16:creationId xmlns:a16="http://schemas.microsoft.com/office/drawing/2014/main" id="{BAF06ACB-FA89-4F5F-B1A6-7BD2D80BAB78}"/>
                </a:ext>
              </a:extLst>
            </p:cNvPr>
            <p:cNvSpPr/>
            <p:nvPr/>
          </p:nvSpPr>
          <p:spPr>
            <a:xfrm rot="16200000">
              <a:off x="3508064" y="4918735"/>
              <a:ext cx="1187717" cy="59892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8" name="Connecteur droit avec flèche 177">
              <a:extLst>
                <a:ext uri="{FF2B5EF4-FFF2-40B4-BE49-F238E27FC236}">
                  <a16:creationId xmlns:a16="http://schemas.microsoft.com/office/drawing/2014/main" id="{866C33D5-C140-41E0-9456-F86D42A88004}"/>
                </a:ext>
              </a:extLst>
            </p:cNvPr>
            <p:cNvCxnSpPr>
              <a:cxnSpLocks/>
              <a:endCxn id="188" idx="0"/>
            </p:cNvCxnSpPr>
            <p:nvPr/>
          </p:nvCxnSpPr>
          <p:spPr>
            <a:xfrm flipV="1">
              <a:off x="3813503" y="4609632"/>
              <a:ext cx="585499" cy="1209706"/>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cxnSp>
          <p:nvCxnSpPr>
            <p:cNvPr id="182" name="Connecteur droit avec flèche 181">
              <a:extLst>
                <a:ext uri="{FF2B5EF4-FFF2-40B4-BE49-F238E27FC236}">
                  <a16:creationId xmlns:a16="http://schemas.microsoft.com/office/drawing/2014/main" id="{49BC04E3-3774-4519-B000-3222D18B7047}"/>
                </a:ext>
              </a:extLst>
            </p:cNvPr>
            <p:cNvCxnSpPr>
              <a:cxnSpLocks/>
            </p:cNvCxnSpPr>
            <p:nvPr/>
          </p:nvCxnSpPr>
          <p:spPr>
            <a:xfrm>
              <a:off x="3782402" y="4386334"/>
              <a:ext cx="666924" cy="197722"/>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grpSp>
        <p:nvGrpSpPr>
          <p:cNvPr id="235" name="Groupe 234">
            <a:extLst>
              <a:ext uri="{FF2B5EF4-FFF2-40B4-BE49-F238E27FC236}">
                <a16:creationId xmlns:a16="http://schemas.microsoft.com/office/drawing/2014/main" id="{B18C4F51-DB51-4AEF-9D25-B05AF92363A2}"/>
              </a:ext>
            </a:extLst>
          </p:cNvPr>
          <p:cNvGrpSpPr/>
          <p:nvPr>
            <p:custDataLst>
              <p:tags r:id="rId64"/>
            </p:custDataLst>
          </p:nvPr>
        </p:nvGrpSpPr>
        <p:grpSpPr>
          <a:xfrm>
            <a:off x="5704239" y="2039149"/>
            <a:ext cx="1580444" cy="594661"/>
            <a:chOff x="4065901" y="2362340"/>
            <a:chExt cx="1580444" cy="594661"/>
          </a:xfrm>
        </p:grpSpPr>
        <p:cxnSp>
          <p:nvCxnSpPr>
            <p:cNvPr id="236" name="Connecteur droit avec flèche 235">
              <a:extLst>
                <a:ext uri="{FF2B5EF4-FFF2-40B4-BE49-F238E27FC236}">
                  <a16:creationId xmlns:a16="http://schemas.microsoft.com/office/drawing/2014/main" id="{F8D1A8B7-E225-4A0D-9D10-435B33F10369}"/>
                </a:ext>
              </a:extLst>
            </p:cNvPr>
            <p:cNvCxnSpPr>
              <a:cxnSpLocks/>
              <a:endCxn id="57" idx="2"/>
            </p:cNvCxnSpPr>
            <p:nvPr/>
          </p:nvCxnSpPr>
          <p:spPr>
            <a:xfrm flipV="1">
              <a:off x="4065901" y="2362340"/>
              <a:ext cx="1182996" cy="220332"/>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237" name="Groupe 236">
              <a:extLst>
                <a:ext uri="{FF2B5EF4-FFF2-40B4-BE49-F238E27FC236}">
                  <a16:creationId xmlns:a16="http://schemas.microsoft.com/office/drawing/2014/main" id="{021C68B4-5330-4E7E-A59F-5EFFE3CB78C8}"/>
                </a:ext>
              </a:extLst>
            </p:cNvPr>
            <p:cNvGrpSpPr/>
            <p:nvPr/>
          </p:nvGrpSpPr>
          <p:grpSpPr>
            <a:xfrm>
              <a:off x="4479166" y="2440498"/>
              <a:ext cx="1167179" cy="516503"/>
              <a:chOff x="4479166" y="2440498"/>
              <a:chExt cx="1167179" cy="516503"/>
            </a:xfrm>
          </p:grpSpPr>
          <mc:AlternateContent xmlns:mc="http://schemas.openxmlformats.org/markup-compatibility/2006" xmlns:a14="http://schemas.microsoft.com/office/drawing/2010/main">
            <mc:Choice Requires="a14">
              <p:sp>
                <p:nvSpPr>
                  <p:cNvPr id="238" name="Rectangle 237">
                    <a:extLst>
                      <a:ext uri="{FF2B5EF4-FFF2-40B4-BE49-F238E27FC236}">
                        <a16:creationId xmlns:a16="http://schemas.microsoft.com/office/drawing/2014/main" id="{659BC499-ECBD-4364-BB1E-08FAFB97347F}"/>
                      </a:ext>
                    </a:extLst>
                  </p:cNvPr>
                  <p:cNvSpPr/>
                  <p:nvPr/>
                </p:nvSpPr>
                <p:spPr>
                  <a:xfrm>
                    <a:off x="4479166" y="249533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238" name="Rectangle 237">
                    <a:extLst>
                      <a:ext uri="{FF2B5EF4-FFF2-40B4-BE49-F238E27FC236}">
                        <a16:creationId xmlns:a16="http://schemas.microsoft.com/office/drawing/2014/main" id="{659BC499-ECBD-4364-BB1E-08FAFB97347F}"/>
                      </a:ext>
                    </a:extLst>
                  </p:cNvPr>
                  <p:cNvSpPr>
                    <a:spLocks noRot="1" noChangeAspect="1" noMove="1" noResize="1" noEditPoints="1" noAdjustHandles="1" noChangeArrowheads="1" noChangeShapeType="1" noTextEdit="1"/>
                  </p:cNvSpPr>
                  <p:nvPr/>
                </p:nvSpPr>
                <p:spPr>
                  <a:xfrm>
                    <a:off x="4479166" y="2495336"/>
                    <a:ext cx="1167179" cy="461665"/>
                  </a:xfrm>
                  <a:prstGeom prst="rect">
                    <a:avLst/>
                  </a:prstGeom>
                  <a:blipFill>
                    <a:blip r:embed="rId76"/>
                    <a:stretch>
                      <a:fillRect b="-3947"/>
                    </a:stretch>
                  </a:blipFill>
                </p:spPr>
                <p:txBody>
                  <a:bodyPr/>
                  <a:lstStyle/>
                  <a:p>
                    <a:r>
                      <a:rPr lang="fr-FR">
                        <a:noFill/>
                      </a:rPr>
                      <a:t> </a:t>
                    </a:r>
                  </a:p>
                </p:txBody>
              </p:sp>
            </mc:Fallback>
          </mc:AlternateContent>
          <p:sp>
            <p:nvSpPr>
              <p:cNvPr id="239" name="Triangle rectangle 238">
                <a:extLst>
                  <a:ext uri="{FF2B5EF4-FFF2-40B4-BE49-F238E27FC236}">
                    <a16:creationId xmlns:a16="http://schemas.microsoft.com/office/drawing/2014/main" id="{328C074C-A444-4536-B63D-A92FAE5D38F3}"/>
                  </a:ext>
                </a:extLst>
              </p:cNvPr>
              <p:cNvSpPr/>
              <p:nvPr/>
            </p:nvSpPr>
            <p:spPr>
              <a:xfrm flipH="1">
                <a:off x="4504567" y="2440498"/>
                <a:ext cx="494173" cy="8511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265" name="Groupe 264">
            <a:extLst>
              <a:ext uri="{FF2B5EF4-FFF2-40B4-BE49-F238E27FC236}">
                <a16:creationId xmlns:a16="http://schemas.microsoft.com/office/drawing/2014/main" id="{011673DB-42E1-4D38-AC70-F07D143A93AD}"/>
              </a:ext>
            </a:extLst>
          </p:cNvPr>
          <p:cNvGrpSpPr/>
          <p:nvPr>
            <p:custDataLst>
              <p:tags r:id="rId65"/>
            </p:custDataLst>
          </p:nvPr>
        </p:nvGrpSpPr>
        <p:grpSpPr>
          <a:xfrm>
            <a:off x="4385245" y="4048491"/>
            <a:ext cx="2161325" cy="1671566"/>
            <a:chOff x="4385245" y="4048491"/>
            <a:chExt cx="2161325" cy="1671566"/>
          </a:xfrm>
        </p:grpSpPr>
        <p:sp>
          <p:nvSpPr>
            <p:cNvPr id="263" name="Triangle rectangle 262">
              <a:extLst>
                <a:ext uri="{FF2B5EF4-FFF2-40B4-BE49-F238E27FC236}">
                  <a16:creationId xmlns:a16="http://schemas.microsoft.com/office/drawing/2014/main" id="{7021877F-6330-415D-8C63-8E35BE747896}"/>
                </a:ext>
              </a:extLst>
            </p:cNvPr>
            <p:cNvSpPr/>
            <p:nvPr/>
          </p:nvSpPr>
          <p:spPr>
            <a:xfrm rot="16200000" flipH="1" flipV="1">
              <a:off x="4583748" y="4288992"/>
              <a:ext cx="138220" cy="51933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2" name="Triangle rectangle 261">
              <a:extLst>
                <a:ext uri="{FF2B5EF4-FFF2-40B4-BE49-F238E27FC236}">
                  <a16:creationId xmlns:a16="http://schemas.microsoft.com/office/drawing/2014/main" id="{9123FF26-5DDF-47EA-9B17-A3928FEC39E2}"/>
                </a:ext>
              </a:extLst>
            </p:cNvPr>
            <p:cNvSpPr/>
            <p:nvPr/>
          </p:nvSpPr>
          <p:spPr>
            <a:xfrm rot="16200000" flipV="1">
              <a:off x="4463614" y="4014880"/>
              <a:ext cx="407214" cy="53345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2" name="Triangle rectangle 251">
              <a:extLst>
                <a:ext uri="{FF2B5EF4-FFF2-40B4-BE49-F238E27FC236}">
                  <a16:creationId xmlns:a16="http://schemas.microsoft.com/office/drawing/2014/main" id="{047C6A80-E95D-40B2-8D74-1FCB1A4415F3}"/>
                </a:ext>
              </a:extLst>
            </p:cNvPr>
            <p:cNvSpPr/>
            <p:nvPr/>
          </p:nvSpPr>
          <p:spPr>
            <a:xfrm rot="16200000">
              <a:off x="4573995" y="4301049"/>
              <a:ext cx="146415" cy="514748"/>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5" name="Triangle rectangle 244">
              <a:extLst>
                <a:ext uri="{FF2B5EF4-FFF2-40B4-BE49-F238E27FC236}">
                  <a16:creationId xmlns:a16="http://schemas.microsoft.com/office/drawing/2014/main" id="{B63E0C3E-AEE4-492A-B59B-D2C67D2CFC87}"/>
                </a:ext>
              </a:extLst>
            </p:cNvPr>
            <p:cNvSpPr/>
            <p:nvPr/>
          </p:nvSpPr>
          <p:spPr>
            <a:xfrm flipH="1">
              <a:off x="4470436" y="4554023"/>
              <a:ext cx="224240" cy="45719"/>
            </a:xfrm>
            <a:prstGeom prst="rtTriangle">
              <a:avLst/>
            </a:prstGeom>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242" name="Connecteur droit avec flèche 241">
              <a:extLst>
                <a:ext uri="{FF2B5EF4-FFF2-40B4-BE49-F238E27FC236}">
                  <a16:creationId xmlns:a16="http://schemas.microsoft.com/office/drawing/2014/main" id="{D2D51195-5587-45AB-8661-457765D9588C}"/>
                </a:ext>
              </a:extLst>
            </p:cNvPr>
            <p:cNvCxnSpPr>
              <a:cxnSpLocks/>
              <a:endCxn id="252" idx="4"/>
            </p:cNvCxnSpPr>
            <p:nvPr/>
          </p:nvCxnSpPr>
          <p:spPr>
            <a:xfrm flipV="1">
              <a:off x="4385245" y="4485216"/>
              <a:ext cx="519332" cy="119298"/>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sp>
          <p:nvSpPr>
            <p:cNvPr id="253" name="Rectangle 252">
              <a:extLst>
                <a:ext uri="{FF2B5EF4-FFF2-40B4-BE49-F238E27FC236}">
                  <a16:creationId xmlns:a16="http://schemas.microsoft.com/office/drawing/2014/main" id="{F62AB69A-3DFA-41BE-8C4C-92993314DB6E}"/>
                </a:ext>
              </a:extLst>
            </p:cNvPr>
            <p:cNvSpPr/>
            <p:nvPr/>
          </p:nvSpPr>
          <p:spPr>
            <a:xfrm rot="16200000">
              <a:off x="4925645" y="4099133"/>
              <a:ext cx="1090681" cy="21511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5" name="ZoneTexte 254">
              <a:extLst>
                <a:ext uri="{FF2B5EF4-FFF2-40B4-BE49-F238E27FC236}">
                  <a16:creationId xmlns:a16="http://schemas.microsoft.com/office/drawing/2014/main" id="{F21A2344-A9BB-49BA-9D5C-88C42EB3A5AF}"/>
                </a:ext>
              </a:extLst>
            </p:cNvPr>
            <p:cNvSpPr txBox="1"/>
            <p:nvPr/>
          </p:nvSpPr>
          <p:spPr>
            <a:xfrm>
              <a:off x="4756674" y="5297142"/>
              <a:ext cx="619393" cy="400110"/>
            </a:xfrm>
            <a:prstGeom prst="rect">
              <a:avLst/>
            </a:prstGeom>
            <a:noFill/>
          </p:spPr>
          <p:txBody>
            <a:bodyPr wrap="square" rtlCol="0">
              <a:spAutoFit/>
            </a:bodyPr>
            <a:lstStyle/>
            <a:p>
              <a:r>
                <a:rPr lang="fr-FR" sz="2000" b="1" dirty="0">
                  <a:solidFill>
                    <a:schemeClr val="bg1"/>
                  </a:solidFill>
                </a:rPr>
                <a:t>A2</a:t>
              </a:r>
            </a:p>
          </p:txBody>
        </p:sp>
        <p:sp>
          <p:nvSpPr>
            <p:cNvPr id="256" name="Rectangle 255">
              <a:extLst>
                <a:ext uri="{FF2B5EF4-FFF2-40B4-BE49-F238E27FC236}">
                  <a16:creationId xmlns:a16="http://schemas.microsoft.com/office/drawing/2014/main" id="{20FDB5DB-37BF-488A-8D9B-704DF12CF9FF}"/>
                </a:ext>
              </a:extLst>
            </p:cNvPr>
            <p:cNvSpPr/>
            <p:nvPr/>
          </p:nvSpPr>
          <p:spPr>
            <a:xfrm rot="16200000">
              <a:off x="5652365" y="3735169"/>
              <a:ext cx="146415" cy="164199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B5DE43C3-6A96-4446-8E58-9282E5370815}"/>
                    </a:ext>
                  </a:extLst>
                </p:cNvPr>
                <p:cNvSpPr/>
                <p:nvPr/>
              </p:nvSpPr>
              <p:spPr>
                <a:xfrm>
                  <a:off x="4391364" y="456778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244" name="Rectangle 243">
                  <a:extLst>
                    <a:ext uri="{FF2B5EF4-FFF2-40B4-BE49-F238E27FC236}">
                      <a16:creationId xmlns:a16="http://schemas.microsoft.com/office/drawing/2014/main" id="{B5DE43C3-6A96-4446-8E58-9282E5370815}"/>
                    </a:ext>
                  </a:extLst>
                </p:cNvPr>
                <p:cNvSpPr>
                  <a:spLocks noRot="1" noChangeAspect="1" noMove="1" noResize="1" noEditPoints="1" noAdjustHandles="1" noChangeArrowheads="1" noChangeShapeType="1" noTextEdit="1"/>
                </p:cNvSpPr>
                <p:nvPr/>
              </p:nvSpPr>
              <p:spPr>
                <a:xfrm>
                  <a:off x="4391364" y="4567786"/>
                  <a:ext cx="1167179" cy="461665"/>
                </a:xfrm>
                <a:prstGeom prst="rect">
                  <a:avLst/>
                </a:prstGeom>
                <a:blipFill>
                  <a:blip r:embed="rId77"/>
                  <a:stretch>
                    <a:fillRect b="-3947"/>
                  </a:stretch>
                </a:blipFill>
              </p:spPr>
              <p:txBody>
                <a:bodyPr/>
                <a:lstStyle/>
                <a:p>
                  <a:r>
                    <a:rPr lang="fr-FR">
                      <a:noFill/>
                    </a:rPr>
                    <a:t> </a:t>
                  </a:r>
                </a:p>
              </p:txBody>
            </p:sp>
          </mc:Fallback>
        </mc:AlternateContent>
        <p:cxnSp>
          <p:nvCxnSpPr>
            <p:cNvPr id="246" name="Connecteur droit avec flèche 245">
              <a:extLst>
                <a:ext uri="{FF2B5EF4-FFF2-40B4-BE49-F238E27FC236}">
                  <a16:creationId xmlns:a16="http://schemas.microsoft.com/office/drawing/2014/main" id="{533E8E8D-3054-41E4-8BF0-CD6DFE0A1D9F}"/>
                </a:ext>
              </a:extLst>
            </p:cNvPr>
            <p:cNvCxnSpPr>
              <a:cxnSpLocks/>
            </p:cNvCxnSpPr>
            <p:nvPr/>
          </p:nvCxnSpPr>
          <p:spPr>
            <a:xfrm>
              <a:off x="4391364" y="4048491"/>
              <a:ext cx="512110" cy="401066"/>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grpSp>
        <p:nvGrpSpPr>
          <p:cNvPr id="266" name="Groupe 265">
            <a:extLst>
              <a:ext uri="{FF2B5EF4-FFF2-40B4-BE49-F238E27FC236}">
                <a16:creationId xmlns:a16="http://schemas.microsoft.com/office/drawing/2014/main" id="{8BB40F01-5EFF-48DF-A9D4-C019089F8C37}"/>
              </a:ext>
            </a:extLst>
          </p:cNvPr>
          <p:cNvGrpSpPr/>
          <p:nvPr>
            <p:custDataLst>
              <p:tags r:id="rId66"/>
            </p:custDataLst>
          </p:nvPr>
        </p:nvGrpSpPr>
        <p:grpSpPr>
          <a:xfrm>
            <a:off x="5710743" y="1629413"/>
            <a:ext cx="1465587" cy="840307"/>
            <a:chOff x="4184154" y="1805141"/>
            <a:chExt cx="1465587" cy="840307"/>
          </a:xfrm>
        </p:grpSpPr>
        <p:cxnSp>
          <p:nvCxnSpPr>
            <p:cNvPr id="267" name="Connecteur droit avec flèche 266">
              <a:extLst>
                <a:ext uri="{FF2B5EF4-FFF2-40B4-BE49-F238E27FC236}">
                  <a16:creationId xmlns:a16="http://schemas.microsoft.com/office/drawing/2014/main" id="{C01F0347-8C27-4566-97AA-61F10D5925F3}"/>
                </a:ext>
              </a:extLst>
            </p:cNvPr>
            <p:cNvCxnSpPr>
              <a:cxnSpLocks/>
              <a:endCxn id="96" idx="3"/>
            </p:cNvCxnSpPr>
            <p:nvPr/>
          </p:nvCxnSpPr>
          <p:spPr>
            <a:xfrm flipV="1">
              <a:off x="4184154" y="1805141"/>
              <a:ext cx="539554" cy="661778"/>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268" name="Groupe 267">
              <a:extLst>
                <a:ext uri="{FF2B5EF4-FFF2-40B4-BE49-F238E27FC236}">
                  <a16:creationId xmlns:a16="http://schemas.microsoft.com/office/drawing/2014/main" id="{4E0BA587-210A-4872-8A27-0DFDEA420B83}"/>
                </a:ext>
              </a:extLst>
            </p:cNvPr>
            <p:cNvGrpSpPr/>
            <p:nvPr/>
          </p:nvGrpSpPr>
          <p:grpSpPr>
            <a:xfrm>
              <a:off x="4248017" y="2183783"/>
              <a:ext cx="1401724" cy="461665"/>
              <a:chOff x="4248017" y="2183783"/>
              <a:chExt cx="1401724" cy="461665"/>
            </a:xfrm>
          </p:grpSpPr>
          <mc:AlternateContent xmlns:mc="http://schemas.openxmlformats.org/markup-compatibility/2006" xmlns:a14="http://schemas.microsoft.com/office/drawing/2010/main">
            <mc:Choice Requires="a14">
              <p:sp>
                <p:nvSpPr>
                  <p:cNvPr id="269" name="Rectangle 268">
                    <a:extLst>
                      <a:ext uri="{FF2B5EF4-FFF2-40B4-BE49-F238E27FC236}">
                        <a16:creationId xmlns:a16="http://schemas.microsoft.com/office/drawing/2014/main" id="{73A346CE-9B94-4D15-843D-834464716D9C}"/>
                      </a:ext>
                    </a:extLst>
                  </p:cNvPr>
                  <p:cNvSpPr/>
                  <p:nvPr/>
                </p:nvSpPr>
                <p:spPr>
                  <a:xfrm>
                    <a:off x="4482562" y="2183783"/>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69" name="Rectangle 268">
                    <a:extLst>
                      <a:ext uri="{FF2B5EF4-FFF2-40B4-BE49-F238E27FC236}">
                        <a16:creationId xmlns:a16="http://schemas.microsoft.com/office/drawing/2014/main" id="{73A346CE-9B94-4D15-843D-834464716D9C}"/>
                      </a:ext>
                    </a:extLst>
                  </p:cNvPr>
                  <p:cNvSpPr>
                    <a:spLocks noRot="1" noChangeAspect="1" noMove="1" noResize="1" noEditPoints="1" noAdjustHandles="1" noChangeArrowheads="1" noChangeShapeType="1" noTextEdit="1"/>
                  </p:cNvSpPr>
                  <p:nvPr/>
                </p:nvSpPr>
                <p:spPr>
                  <a:xfrm>
                    <a:off x="4482562" y="2183783"/>
                    <a:ext cx="1167179" cy="461665"/>
                  </a:xfrm>
                  <a:prstGeom prst="rect">
                    <a:avLst/>
                  </a:prstGeom>
                  <a:blipFill>
                    <a:blip r:embed="rId78"/>
                    <a:stretch>
                      <a:fillRect b="-3947"/>
                    </a:stretch>
                  </a:blipFill>
                </p:spPr>
                <p:txBody>
                  <a:bodyPr/>
                  <a:lstStyle/>
                  <a:p>
                    <a:r>
                      <a:rPr lang="fr-FR">
                        <a:noFill/>
                      </a:rPr>
                      <a:t> </a:t>
                    </a:r>
                  </a:p>
                </p:txBody>
              </p:sp>
            </mc:Fallback>
          </mc:AlternateContent>
          <p:sp>
            <p:nvSpPr>
              <p:cNvPr id="270" name="Triangle rectangle 269">
                <a:extLst>
                  <a:ext uri="{FF2B5EF4-FFF2-40B4-BE49-F238E27FC236}">
                    <a16:creationId xmlns:a16="http://schemas.microsoft.com/office/drawing/2014/main" id="{19E10A0B-B66B-4D18-BA9E-5780D18AD3AF}"/>
                  </a:ext>
                </a:extLst>
              </p:cNvPr>
              <p:cNvSpPr/>
              <p:nvPr/>
            </p:nvSpPr>
            <p:spPr>
              <a:xfrm rot="16200000">
                <a:off x="4227150" y="2279099"/>
                <a:ext cx="181413" cy="13968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305" name="Groupe 304">
            <a:extLst>
              <a:ext uri="{FF2B5EF4-FFF2-40B4-BE49-F238E27FC236}">
                <a16:creationId xmlns:a16="http://schemas.microsoft.com/office/drawing/2014/main" id="{6DCECCD4-205A-42EC-9CCF-5C8ECA271D32}"/>
              </a:ext>
            </a:extLst>
          </p:cNvPr>
          <p:cNvGrpSpPr/>
          <p:nvPr>
            <p:custDataLst>
              <p:tags r:id="rId67"/>
            </p:custDataLst>
          </p:nvPr>
        </p:nvGrpSpPr>
        <p:grpSpPr>
          <a:xfrm>
            <a:off x="3800871" y="3548829"/>
            <a:ext cx="2753646" cy="955081"/>
            <a:chOff x="3800871" y="3548829"/>
            <a:chExt cx="2753646" cy="955081"/>
          </a:xfrm>
        </p:grpSpPr>
        <p:grpSp>
          <p:nvGrpSpPr>
            <p:cNvPr id="299" name="Groupe 298">
              <a:extLst>
                <a:ext uri="{FF2B5EF4-FFF2-40B4-BE49-F238E27FC236}">
                  <a16:creationId xmlns:a16="http://schemas.microsoft.com/office/drawing/2014/main" id="{6CB9401D-0293-4108-B577-55CE6F8B1CDE}"/>
                </a:ext>
              </a:extLst>
            </p:cNvPr>
            <p:cNvGrpSpPr/>
            <p:nvPr/>
          </p:nvGrpSpPr>
          <p:grpSpPr>
            <a:xfrm>
              <a:off x="3813160" y="3548829"/>
              <a:ext cx="2741357" cy="955081"/>
              <a:chOff x="3813160" y="3548829"/>
              <a:chExt cx="2741357" cy="955081"/>
            </a:xfrm>
          </p:grpSpPr>
          <p:sp>
            <p:nvSpPr>
              <p:cNvPr id="294" name="Triangle rectangle 293">
                <a:extLst>
                  <a:ext uri="{FF2B5EF4-FFF2-40B4-BE49-F238E27FC236}">
                    <a16:creationId xmlns:a16="http://schemas.microsoft.com/office/drawing/2014/main" id="{74A8F714-C42E-4521-A9F8-CC84CDE59E4C}"/>
                  </a:ext>
                </a:extLst>
              </p:cNvPr>
              <p:cNvSpPr/>
              <p:nvPr/>
            </p:nvSpPr>
            <p:spPr>
              <a:xfrm rot="5400000" flipV="1">
                <a:off x="3905442" y="3456547"/>
                <a:ext cx="955081" cy="1139645"/>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98" name="Groupe 297">
                <a:extLst>
                  <a:ext uri="{FF2B5EF4-FFF2-40B4-BE49-F238E27FC236}">
                    <a16:creationId xmlns:a16="http://schemas.microsoft.com/office/drawing/2014/main" id="{4EDE4F25-E33A-4164-9884-F7EEDFAFEA1C}"/>
                  </a:ext>
                </a:extLst>
              </p:cNvPr>
              <p:cNvGrpSpPr/>
              <p:nvPr/>
            </p:nvGrpSpPr>
            <p:grpSpPr>
              <a:xfrm>
                <a:off x="4878339" y="3550030"/>
                <a:ext cx="1676178" cy="953879"/>
                <a:chOff x="4878339" y="3550030"/>
                <a:chExt cx="1676178" cy="953879"/>
              </a:xfrm>
            </p:grpSpPr>
            <p:sp>
              <p:nvSpPr>
                <p:cNvPr id="293" name="Triangle rectangle 292">
                  <a:extLst>
                    <a:ext uri="{FF2B5EF4-FFF2-40B4-BE49-F238E27FC236}">
                      <a16:creationId xmlns:a16="http://schemas.microsoft.com/office/drawing/2014/main" id="{B4B5BA9E-0524-4174-B7CB-2C1971C15DB0}"/>
                    </a:ext>
                  </a:extLst>
                </p:cNvPr>
                <p:cNvSpPr/>
                <p:nvPr/>
              </p:nvSpPr>
              <p:spPr>
                <a:xfrm flipV="1">
                  <a:off x="4921554" y="3639708"/>
                  <a:ext cx="760790" cy="864201"/>
                </a:xfrm>
                <a:prstGeom prst="rtTriangle">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9" name="Triangle rectangle 278">
                  <a:extLst>
                    <a:ext uri="{FF2B5EF4-FFF2-40B4-BE49-F238E27FC236}">
                      <a16:creationId xmlns:a16="http://schemas.microsoft.com/office/drawing/2014/main" id="{75E4C9FB-6AA1-491C-ABD4-9CB04E95D39A}"/>
                    </a:ext>
                  </a:extLst>
                </p:cNvPr>
                <p:cNvSpPr/>
                <p:nvPr/>
              </p:nvSpPr>
              <p:spPr>
                <a:xfrm rot="16200000">
                  <a:off x="4870137" y="3737703"/>
                  <a:ext cx="821320" cy="66980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Rectangle 290">
                  <a:extLst>
                    <a:ext uri="{FF2B5EF4-FFF2-40B4-BE49-F238E27FC236}">
                      <a16:creationId xmlns:a16="http://schemas.microsoft.com/office/drawing/2014/main" id="{262891F0-E909-4CB6-8E7D-D4E64868E0E0}"/>
                    </a:ext>
                  </a:extLst>
                </p:cNvPr>
                <p:cNvSpPr/>
                <p:nvPr/>
              </p:nvSpPr>
              <p:spPr>
                <a:xfrm rot="16200000">
                  <a:off x="5608808" y="3538660"/>
                  <a:ext cx="934340" cy="9570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73" name="Connecteur droit avec flèche 272">
                  <a:extLst>
                    <a:ext uri="{FF2B5EF4-FFF2-40B4-BE49-F238E27FC236}">
                      <a16:creationId xmlns:a16="http://schemas.microsoft.com/office/drawing/2014/main" id="{FD784E71-ADB7-4A4D-826F-8119ED71CC53}"/>
                    </a:ext>
                  </a:extLst>
                </p:cNvPr>
                <p:cNvCxnSpPr>
                  <a:cxnSpLocks/>
                </p:cNvCxnSpPr>
                <p:nvPr/>
              </p:nvCxnSpPr>
              <p:spPr>
                <a:xfrm flipV="1">
                  <a:off x="4901033" y="3550030"/>
                  <a:ext cx="768981" cy="94061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5" name="Rectangle 274">
                      <a:extLst>
                        <a:ext uri="{FF2B5EF4-FFF2-40B4-BE49-F238E27FC236}">
                          <a16:creationId xmlns:a16="http://schemas.microsoft.com/office/drawing/2014/main" id="{6A6D00D1-5CF3-4034-87DA-E28F5213CE31}"/>
                        </a:ext>
                      </a:extLst>
                    </p:cNvPr>
                    <p:cNvSpPr/>
                    <p:nvPr/>
                  </p:nvSpPr>
                  <p:spPr>
                    <a:xfrm>
                      <a:off x="5280280" y="395496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75" name="Rectangle 274">
                      <a:extLst>
                        <a:ext uri="{FF2B5EF4-FFF2-40B4-BE49-F238E27FC236}">
                          <a16:creationId xmlns:a16="http://schemas.microsoft.com/office/drawing/2014/main" id="{6A6D00D1-5CF3-4034-87DA-E28F5213CE31}"/>
                        </a:ext>
                      </a:extLst>
                    </p:cNvPr>
                    <p:cNvSpPr>
                      <a:spLocks noRot="1" noChangeAspect="1" noMove="1" noResize="1" noEditPoints="1" noAdjustHandles="1" noChangeArrowheads="1" noChangeShapeType="1" noTextEdit="1"/>
                    </p:cNvSpPr>
                    <p:nvPr/>
                  </p:nvSpPr>
                  <p:spPr>
                    <a:xfrm>
                      <a:off x="5280280" y="3954966"/>
                      <a:ext cx="1167179" cy="461665"/>
                    </a:xfrm>
                    <a:prstGeom prst="rect">
                      <a:avLst/>
                    </a:prstGeom>
                    <a:blipFill>
                      <a:blip r:embed="rId79"/>
                      <a:stretch>
                        <a:fillRect b="-3947"/>
                      </a:stretch>
                    </a:blipFill>
                  </p:spPr>
                  <p:txBody>
                    <a:bodyPr/>
                    <a:lstStyle/>
                    <a:p>
                      <a:r>
                        <a:rPr lang="fr-FR">
                          <a:noFill/>
                        </a:rPr>
                        <a:t> </a:t>
                      </a:r>
                    </a:p>
                  </p:txBody>
                </p:sp>
              </mc:Fallback>
            </mc:AlternateContent>
            <p:sp>
              <p:nvSpPr>
                <p:cNvPr id="276" name="Triangle rectangle 275">
                  <a:extLst>
                    <a:ext uri="{FF2B5EF4-FFF2-40B4-BE49-F238E27FC236}">
                      <a16:creationId xmlns:a16="http://schemas.microsoft.com/office/drawing/2014/main" id="{576DE747-534D-4EE0-8EC4-3A94E173D501}"/>
                    </a:ext>
                  </a:extLst>
                </p:cNvPr>
                <p:cNvSpPr/>
                <p:nvPr/>
              </p:nvSpPr>
              <p:spPr>
                <a:xfrm rot="16200000">
                  <a:off x="5119734" y="4066754"/>
                  <a:ext cx="181413" cy="13968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7" name="ZoneTexte 296">
                  <a:extLst>
                    <a:ext uri="{FF2B5EF4-FFF2-40B4-BE49-F238E27FC236}">
                      <a16:creationId xmlns:a16="http://schemas.microsoft.com/office/drawing/2014/main" id="{4D23A2C0-A04F-44D3-B34D-2E90E0BFB720}"/>
                    </a:ext>
                  </a:extLst>
                </p:cNvPr>
                <p:cNvSpPr txBox="1"/>
                <p:nvPr/>
              </p:nvSpPr>
              <p:spPr>
                <a:xfrm>
                  <a:off x="4878339" y="3639711"/>
                  <a:ext cx="670012" cy="400110"/>
                </a:xfrm>
                <a:prstGeom prst="rect">
                  <a:avLst/>
                </a:prstGeom>
                <a:noFill/>
              </p:spPr>
              <p:txBody>
                <a:bodyPr wrap="square" rtlCol="0">
                  <a:spAutoFit/>
                </a:bodyPr>
                <a:lstStyle/>
                <a:p>
                  <a:r>
                    <a:rPr lang="fr-FR" sz="2000" b="1" dirty="0">
                      <a:solidFill>
                        <a:schemeClr val="bg1"/>
                      </a:solidFill>
                    </a:rPr>
                    <a:t>B2</a:t>
                  </a:r>
                </a:p>
              </p:txBody>
            </p:sp>
          </p:grpSp>
        </p:grpSp>
        <p:cxnSp>
          <p:nvCxnSpPr>
            <p:cNvPr id="300" name="Connecteur droit avec flèche 299">
              <a:extLst>
                <a:ext uri="{FF2B5EF4-FFF2-40B4-BE49-F238E27FC236}">
                  <a16:creationId xmlns:a16="http://schemas.microsoft.com/office/drawing/2014/main" id="{0B7A5E17-443E-4083-B89F-3215F3678227}"/>
                </a:ext>
              </a:extLst>
            </p:cNvPr>
            <p:cNvCxnSpPr>
              <a:cxnSpLocks/>
              <a:endCxn id="210" idx="0"/>
            </p:cNvCxnSpPr>
            <p:nvPr/>
          </p:nvCxnSpPr>
          <p:spPr>
            <a:xfrm>
              <a:off x="3800871" y="3567283"/>
              <a:ext cx="600512" cy="481313"/>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cxnSp>
          <p:nvCxnSpPr>
            <p:cNvPr id="303" name="Connecteur droit avec flèche 302">
              <a:extLst>
                <a:ext uri="{FF2B5EF4-FFF2-40B4-BE49-F238E27FC236}">
                  <a16:creationId xmlns:a16="http://schemas.microsoft.com/office/drawing/2014/main" id="{944B630C-335F-4EE5-99AC-92479DC796E0}"/>
                </a:ext>
              </a:extLst>
            </p:cNvPr>
            <p:cNvCxnSpPr>
              <a:cxnSpLocks/>
              <a:endCxn id="293" idx="0"/>
            </p:cNvCxnSpPr>
            <p:nvPr/>
          </p:nvCxnSpPr>
          <p:spPr>
            <a:xfrm>
              <a:off x="4391364" y="4053309"/>
              <a:ext cx="530190" cy="450600"/>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sp>
        <p:nvSpPr>
          <p:cNvPr id="145" name="ZoneTexte 144">
            <a:extLst>
              <a:ext uri="{FF2B5EF4-FFF2-40B4-BE49-F238E27FC236}">
                <a16:creationId xmlns:a16="http://schemas.microsoft.com/office/drawing/2014/main" id="{EA0D204D-CD90-4D41-AA75-21846BBDE96D}"/>
              </a:ext>
            </a:extLst>
          </p:cNvPr>
          <p:cNvSpPr txBox="1"/>
          <p:nvPr>
            <p:custDataLst>
              <p:tags r:id="rId68"/>
            </p:custDataLst>
          </p:nvPr>
        </p:nvSpPr>
        <p:spPr>
          <a:xfrm>
            <a:off x="1075441" y="5846910"/>
            <a:ext cx="633289" cy="400110"/>
          </a:xfrm>
          <a:prstGeom prst="rect">
            <a:avLst/>
          </a:prstGeom>
          <a:noFill/>
        </p:spPr>
        <p:txBody>
          <a:bodyPr wrap="square" rtlCol="0">
            <a:spAutoFit/>
          </a:bodyPr>
          <a:lstStyle/>
          <a:p>
            <a:r>
              <a:rPr lang="fr-FR" sz="2000" dirty="0"/>
              <a:t>0</a:t>
            </a:r>
          </a:p>
        </p:txBody>
      </p:sp>
    </p:spTree>
    <p:extLst>
      <p:ext uri="{BB962C8B-B14F-4D97-AF65-F5344CB8AC3E}">
        <p14:creationId xmlns:p14="http://schemas.microsoft.com/office/powerpoint/2010/main" val="252411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2"/>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161"/>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63"/>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6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66"/>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9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93"/>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23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6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35"/>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26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Connecteur droit 124">
            <a:extLst>
              <a:ext uri="{FF2B5EF4-FFF2-40B4-BE49-F238E27FC236}">
                <a16:creationId xmlns:a16="http://schemas.microsoft.com/office/drawing/2014/main" id="{B02CFEAB-91FC-47AA-AE76-E3C16DB862D0}"/>
              </a:ext>
            </a:extLst>
          </p:cNvPr>
          <p:cNvCxnSpPr>
            <a:cxnSpLocks/>
            <a:stCxn id="132" idx="0"/>
          </p:cNvCxnSpPr>
          <p:nvPr>
            <p:custDataLst>
              <p:tags r:id="rId1"/>
            </p:custDataLst>
          </p:nvPr>
        </p:nvCxnSpPr>
        <p:spPr>
          <a:xfrm>
            <a:off x="3783394" y="3611687"/>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6" name="Triangle rectangle 45">
            <a:extLst>
              <a:ext uri="{FF2B5EF4-FFF2-40B4-BE49-F238E27FC236}">
                <a16:creationId xmlns:a16="http://schemas.microsoft.com/office/drawing/2014/main" id="{D1657C0A-4B94-44A1-9933-CCBB1910449B}"/>
              </a:ext>
            </a:extLst>
          </p:cNvPr>
          <p:cNvSpPr/>
          <p:nvPr>
            <p:custDataLst>
              <p:tags r:id="rId2"/>
            </p:custDataLst>
          </p:nvPr>
        </p:nvSpPr>
        <p:spPr>
          <a:xfrm>
            <a:off x="6084485" y="1420565"/>
            <a:ext cx="1977840" cy="1418176"/>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47" name="Triangle rectangle 46">
            <a:extLst>
              <a:ext uri="{FF2B5EF4-FFF2-40B4-BE49-F238E27FC236}">
                <a16:creationId xmlns:a16="http://schemas.microsoft.com/office/drawing/2014/main" id="{38BAD9CB-DF18-4664-8A8C-F2A3B4626E7B}"/>
              </a:ext>
            </a:extLst>
          </p:cNvPr>
          <p:cNvSpPr/>
          <p:nvPr>
            <p:custDataLst>
              <p:tags r:id="rId3"/>
            </p:custDataLst>
          </p:nvPr>
        </p:nvSpPr>
        <p:spPr>
          <a:xfrm flipH="1">
            <a:off x="5357080" y="1410055"/>
            <a:ext cx="731941" cy="1430774"/>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4"/>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5"/>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25</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6"/>
            </p:custDataLst>
          </p:nvPr>
        </p:nvCxnSpPr>
        <p:spPr bwMode="auto">
          <a:xfrm flipV="1">
            <a:off x="1069880" y="112462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7"/>
            </p:custDataLst>
          </p:nvPr>
        </p:nvCxnSpPr>
        <p:spPr bwMode="auto">
          <a:xfrm flipV="1">
            <a:off x="818499" y="284082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8"/>
            </p:custDataLst>
          </p:nvPr>
        </p:nvCxnSpPr>
        <p:spPr>
          <a:xfrm flipH="1">
            <a:off x="1108780" y="1939840"/>
            <a:ext cx="1163073" cy="1"/>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9"/>
            </p:custDataLst>
          </p:nvPr>
        </p:nvSpPr>
        <p:spPr>
          <a:xfrm>
            <a:off x="2108773" y="2877262"/>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10"/>
            </p:custDataLst>
          </p:nvPr>
        </p:nvSpPr>
        <p:spPr>
          <a:xfrm>
            <a:off x="1177033" y="1030790"/>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11"/>
            </p:custDataLst>
          </p:nvPr>
        </p:nvSpPr>
        <p:spPr>
          <a:xfrm>
            <a:off x="546911" y="1656996"/>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12"/>
            </p:custDataLst>
          </p:nvPr>
        </p:nvSpPr>
        <p:spPr>
          <a:xfrm>
            <a:off x="1197712" y="1485315"/>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3"/>
            </p:custDataLst>
          </p:nvPr>
        </p:nvSpPr>
        <p:spPr>
          <a:xfrm>
            <a:off x="598108" y="2120101"/>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4"/>
            </p:custDataLst>
          </p:nvPr>
        </p:nvCxnSpPr>
        <p:spPr>
          <a:xfrm>
            <a:off x="2267822" y="1759432"/>
            <a:ext cx="0" cy="109191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5"/>
            </p:custDataLst>
          </p:nvPr>
        </p:nvCxnSpPr>
        <p:spPr>
          <a:xfrm flipH="1" flipV="1">
            <a:off x="1081675" y="2309479"/>
            <a:ext cx="1190178" cy="3198"/>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6"/>
            </p:custDataLst>
          </p:nvPr>
        </p:nvSpPr>
        <p:spPr>
          <a:xfrm>
            <a:off x="1177033" y="2329483"/>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7"/>
            </p:custDataLst>
          </p:nvPr>
        </p:nvSpPr>
        <p:spPr>
          <a:xfrm>
            <a:off x="2476979" y="133340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8"/>
            </p:custDataLst>
          </p:nvPr>
        </p:nvCxnSpPr>
        <p:spPr>
          <a:xfrm flipH="1">
            <a:off x="2289194" y="1759432"/>
            <a:ext cx="1142212" cy="1"/>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9"/>
            </p:custDataLst>
          </p:nvPr>
        </p:nvSpPr>
        <p:spPr>
          <a:xfrm>
            <a:off x="2310194" y="2407108"/>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20"/>
            </p:custDataLst>
          </p:nvPr>
        </p:nvCxnSpPr>
        <p:spPr>
          <a:xfrm flipH="1">
            <a:off x="2295297" y="2378845"/>
            <a:ext cx="1142212"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21"/>
            </p:custDataLst>
          </p:nvPr>
        </p:nvSpPr>
        <p:spPr>
          <a:xfrm>
            <a:off x="3530259" y="1523507"/>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22"/>
            </p:custDataLst>
          </p:nvPr>
        </p:nvSpPr>
        <p:spPr>
          <a:xfrm>
            <a:off x="3517668" y="2151435"/>
            <a:ext cx="1047489" cy="400110"/>
          </a:xfrm>
          <a:prstGeom prst="rect">
            <a:avLst/>
          </a:prstGeom>
          <a:noFill/>
        </p:spPr>
        <p:txBody>
          <a:bodyPr wrap="square" rtlCol="0">
            <a:spAutoFit/>
          </a:bodyPr>
          <a:lstStyle/>
          <a:p>
            <a:r>
              <a:rPr lang="fr-FR" sz="2000" b="1" dirty="0">
                <a:solidFill>
                  <a:schemeClr val="accent3"/>
                </a:solidFill>
              </a:rPr>
              <a:t>D2</a:t>
            </a:r>
          </a:p>
        </p:txBody>
      </p:sp>
      <p:cxnSp>
        <p:nvCxnSpPr>
          <p:cNvPr id="51" name="Connecteur droit 50">
            <a:extLst>
              <a:ext uri="{FF2B5EF4-FFF2-40B4-BE49-F238E27FC236}">
                <a16:creationId xmlns:a16="http://schemas.microsoft.com/office/drawing/2014/main" id="{AA1593D7-EFBD-48EF-9022-33D53E53C186}"/>
              </a:ext>
            </a:extLst>
          </p:cNvPr>
          <p:cNvCxnSpPr>
            <a:cxnSpLocks/>
            <a:endCxn id="47" idx="0"/>
          </p:cNvCxnSpPr>
          <p:nvPr>
            <p:custDataLst>
              <p:tags r:id="rId23"/>
            </p:custDataLst>
          </p:nvPr>
        </p:nvCxnSpPr>
        <p:spPr>
          <a:xfrm flipV="1">
            <a:off x="5398105" y="1410055"/>
            <a:ext cx="690916" cy="1397244"/>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Connecteur droit 51">
            <a:extLst>
              <a:ext uri="{FF2B5EF4-FFF2-40B4-BE49-F238E27FC236}">
                <a16:creationId xmlns:a16="http://schemas.microsoft.com/office/drawing/2014/main" id="{316D80D9-23D2-4CBF-AFC5-BC79AB2A5B79}"/>
              </a:ext>
            </a:extLst>
          </p:cNvPr>
          <p:cNvCxnSpPr>
            <a:cxnSpLocks/>
            <a:stCxn id="46" idx="4"/>
          </p:cNvCxnSpPr>
          <p:nvPr>
            <p:custDataLst>
              <p:tags r:id="rId24"/>
            </p:custDataLst>
          </p:nvPr>
        </p:nvCxnSpPr>
        <p:spPr>
          <a:xfrm flipH="1" flipV="1">
            <a:off x="6079625" y="1420567"/>
            <a:ext cx="1982700" cy="1418174"/>
          </a:xfrm>
          <a:prstGeom prst="line">
            <a:avLst/>
          </a:prstGeom>
        </p:spPr>
        <p:style>
          <a:lnRef idx="3">
            <a:schemeClr val="accent1"/>
          </a:lnRef>
          <a:fillRef idx="0">
            <a:schemeClr val="accent1"/>
          </a:fillRef>
          <a:effectRef idx="2">
            <a:schemeClr val="accent1"/>
          </a:effectRef>
          <a:fontRef idx="minor">
            <a:schemeClr val="tx1"/>
          </a:fontRef>
        </p:style>
      </p:cxnSp>
      <p:sp>
        <p:nvSpPr>
          <p:cNvPr id="54" name="ZoneTexte 53">
            <a:extLst>
              <a:ext uri="{FF2B5EF4-FFF2-40B4-BE49-F238E27FC236}">
                <a16:creationId xmlns:a16="http://schemas.microsoft.com/office/drawing/2014/main" id="{BF083EF3-1EB1-439F-9264-1EA9FE368186}"/>
              </a:ext>
            </a:extLst>
          </p:cNvPr>
          <p:cNvSpPr txBox="1"/>
          <p:nvPr>
            <p:custDataLst>
              <p:tags r:id="rId25"/>
            </p:custDataLst>
          </p:nvPr>
        </p:nvSpPr>
        <p:spPr>
          <a:xfrm>
            <a:off x="5855571" y="2887255"/>
            <a:ext cx="1047489" cy="400110"/>
          </a:xfrm>
          <a:prstGeom prst="rect">
            <a:avLst/>
          </a:prstGeom>
          <a:noFill/>
        </p:spPr>
        <p:txBody>
          <a:bodyPr wrap="square" rtlCol="0">
            <a:spAutoFit/>
          </a:bodyPr>
          <a:lstStyle/>
          <a:p>
            <a:r>
              <a:rPr lang="fr-FR" sz="2000" dirty="0" err="1"/>
              <a:t>Kc</a:t>
            </a:r>
            <a:endParaRPr lang="fr-FR" sz="2000" dirty="0"/>
          </a:p>
        </p:txBody>
      </p:sp>
      <p:sp>
        <p:nvSpPr>
          <p:cNvPr id="57" name="Ellipse 56">
            <a:extLst>
              <a:ext uri="{FF2B5EF4-FFF2-40B4-BE49-F238E27FC236}">
                <a16:creationId xmlns:a16="http://schemas.microsoft.com/office/drawing/2014/main" id="{F6345F18-2A59-4AF5-A59A-35F854F030D6}"/>
              </a:ext>
            </a:extLst>
          </p:cNvPr>
          <p:cNvSpPr/>
          <p:nvPr>
            <p:custDataLst>
              <p:tags r:id="rId26"/>
            </p:custDataLst>
          </p:nvPr>
        </p:nvSpPr>
        <p:spPr>
          <a:xfrm>
            <a:off x="6887235" y="1954738"/>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07F66571-A464-40AD-8CF7-8A0DAAB69F38}"/>
              </a:ext>
            </a:extLst>
          </p:cNvPr>
          <p:cNvCxnSpPr>
            <a:cxnSpLocks/>
            <a:stCxn id="47" idx="0"/>
          </p:cNvCxnSpPr>
          <p:nvPr>
            <p:custDataLst>
              <p:tags r:id="rId27"/>
            </p:custDataLst>
          </p:nvPr>
        </p:nvCxnSpPr>
        <p:spPr>
          <a:xfrm>
            <a:off x="6089021" y="1410055"/>
            <a:ext cx="0" cy="14270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9" name="Ellipse 58">
            <a:extLst>
              <a:ext uri="{FF2B5EF4-FFF2-40B4-BE49-F238E27FC236}">
                <a16:creationId xmlns:a16="http://schemas.microsoft.com/office/drawing/2014/main" id="{2E43DAAD-8ADD-4B07-8511-FE8BAAA38ECA}"/>
              </a:ext>
            </a:extLst>
          </p:cNvPr>
          <p:cNvSpPr/>
          <p:nvPr>
            <p:custDataLst>
              <p:tags r:id="rId28"/>
            </p:custDataLst>
          </p:nvPr>
        </p:nvSpPr>
        <p:spPr>
          <a:xfrm>
            <a:off x="5546189" y="219603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4FB74116-797E-4D02-909D-68BC1BEEC044}"/>
              </a:ext>
            </a:extLst>
          </p:cNvPr>
          <p:cNvSpPr txBox="1"/>
          <p:nvPr>
            <p:custDataLst>
              <p:tags r:id="rId29"/>
            </p:custDataLst>
          </p:nvPr>
        </p:nvSpPr>
        <p:spPr>
          <a:xfrm>
            <a:off x="6461407" y="1270746"/>
            <a:ext cx="619393" cy="400110"/>
          </a:xfrm>
          <a:prstGeom prst="rect">
            <a:avLst/>
          </a:prstGeom>
          <a:noFill/>
        </p:spPr>
        <p:txBody>
          <a:bodyPr wrap="square" rtlCol="0">
            <a:spAutoFit/>
          </a:bodyPr>
          <a:lstStyle/>
          <a:p>
            <a:r>
              <a:rPr lang="fr-FR" sz="2000" b="1" dirty="0">
                <a:solidFill>
                  <a:schemeClr val="accent6"/>
                </a:solidFill>
              </a:rPr>
              <a:t>B2</a:t>
            </a:r>
          </a:p>
        </p:txBody>
      </p:sp>
      <p:sp>
        <p:nvSpPr>
          <p:cNvPr id="62" name="ZoneTexte 61">
            <a:extLst>
              <a:ext uri="{FF2B5EF4-FFF2-40B4-BE49-F238E27FC236}">
                <a16:creationId xmlns:a16="http://schemas.microsoft.com/office/drawing/2014/main" id="{1684840B-30F2-41E2-B26C-185009D3DE60}"/>
              </a:ext>
            </a:extLst>
          </p:cNvPr>
          <p:cNvSpPr txBox="1"/>
          <p:nvPr>
            <p:custDataLst>
              <p:tags r:id="rId30"/>
            </p:custDataLst>
          </p:nvPr>
        </p:nvSpPr>
        <p:spPr>
          <a:xfrm>
            <a:off x="5335008" y="1854986"/>
            <a:ext cx="670012" cy="400110"/>
          </a:xfrm>
          <a:prstGeom prst="rect">
            <a:avLst/>
          </a:prstGeom>
          <a:noFill/>
        </p:spPr>
        <p:txBody>
          <a:bodyPr wrap="square" rtlCol="0">
            <a:spAutoFit/>
          </a:bodyPr>
          <a:lstStyle/>
          <a:p>
            <a:r>
              <a:rPr lang="fr-FR" sz="2000" b="1" dirty="0">
                <a:solidFill>
                  <a:schemeClr val="accent3"/>
                </a:solidFill>
              </a:rPr>
              <a:t>A2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31"/>
            </p:custDataLst>
          </p:nvPr>
        </p:nvSpPr>
        <p:spPr>
          <a:xfrm>
            <a:off x="3843826" y="2861585"/>
            <a:ext cx="268867" cy="400110"/>
          </a:xfrm>
          <a:prstGeom prst="rect">
            <a:avLst/>
          </a:prstGeom>
          <a:noFill/>
        </p:spPr>
        <p:txBody>
          <a:bodyPr wrap="square" rtlCol="0">
            <a:spAutoFit/>
          </a:bodyPr>
          <a:lstStyle/>
          <a:p>
            <a:r>
              <a:rPr lang="fr-FR" sz="2000" b="1" dirty="0"/>
              <a:t>T</a:t>
            </a:r>
          </a:p>
        </p:txBody>
      </p:sp>
      <p:cxnSp>
        <p:nvCxnSpPr>
          <p:cNvPr id="88" name="Connecteur droit avec flèche 87">
            <a:extLst>
              <a:ext uri="{FF2B5EF4-FFF2-40B4-BE49-F238E27FC236}">
                <a16:creationId xmlns:a16="http://schemas.microsoft.com/office/drawing/2014/main" id="{25F99A89-B49F-41A9-8EDD-7EF682351C8A}"/>
              </a:ext>
            </a:extLst>
          </p:cNvPr>
          <p:cNvCxnSpPr>
            <a:cxnSpLocks/>
          </p:cNvCxnSpPr>
          <p:nvPr>
            <p:custDataLst>
              <p:tags r:id="rId32"/>
            </p:custDataLst>
          </p:nvPr>
        </p:nvCxnSpPr>
        <p:spPr bwMode="auto">
          <a:xfrm flipV="1">
            <a:off x="5358225" y="113025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9" name="Connecteur droit avec flèche 88">
            <a:extLst>
              <a:ext uri="{FF2B5EF4-FFF2-40B4-BE49-F238E27FC236}">
                <a16:creationId xmlns:a16="http://schemas.microsoft.com/office/drawing/2014/main" id="{5A50F15A-EA92-4C00-A20A-50682A0B6427}"/>
              </a:ext>
            </a:extLst>
          </p:cNvPr>
          <p:cNvCxnSpPr>
            <a:cxnSpLocks/>
          </p:cNvCxnSpPr>
          <p:nvPr>
            <p:custDataLst>
              <p:tags r:id="rId33"/>
            </p:custDataLst>
          </p:nvPr>
        </p:nvCxnSpPr>
        <p:spPr bwMode="auto">
          <a:xfrm flipV="1">
            <a:off x="5106844" y="284645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0" name="ZoneTexte 89">
            <a:extLst>
              <a:ext uri="{FF2B5EF4-FFF2-40B4-BE49-F238E27FC236}">
                <a16:creationId xmlns:a16="http://schemas.microsoft.com/office/drawing/2014/main" id="{ECCCFFB5-D67B-44A5-966C-C2C2FB51127B}"/>
              </a:ext>
            </a:extLst>
          </p:cNvPr>
          <p:cNvSpPr txBox="1"/>
          <p:nvPr>
            <p:custDataLst>
              <p:tags r:id="rId34"/>
            </p:custDataLst>
          </p:nvPr>
        </p:nvSpPr>
        <p:spPr>
          <a:xfrm>
            <a:off x="5465378" y="1036420"/>
            <a:ext cx="268867" cy="400110"/>
          </a:xfrm>
          <a:prstGeom prst="rect">
            <a:avLst/>
          </a:prstGeom>
          <a:noFill/>
        </p:spPr>
        <p:txBody>
          <a:bodyPr wrap="square" rtlCol="0">
            <a:spAutoFit/>
          </a:bodyPr>
          <a:lstStyle/>
          <a:p>
            <a:r>
              <a:rPr lang="fr-FR" sz="2000" b="1" dirty="0"/>
              <a:t>Q</a:t>
            </a:r>
          </a:p>
        </p:txBody>
      </p:sp>
      <p:sp>
        <p:nvSpPr>
          <p:cNvPr id="91" name="ZoneTexte 90">
            <a:extLst>
              <a:ext uri="{FF2B5EF4-FFF2-40B4-BE49-F238E27FC236}">
                <a16:creationId xmlns:a16="http://schemas.microsoft.com/office/drawing/2014/main" id="{343C03C8-7A0B-45F9-9F38-70B499EFD2C5}"/>
              </a:ext>
            </a:extLst>
          </p:cNvPr>
          <p:cNvSpPr txBox="1"/>
          <p:nvPr>
            <p:custDataLst>
              <p:tags r:id="rId35"/>
            </p:custDataLst>
          </p:nvPr>
        </p:nvSpPr>
        <p:spPr>
          <a:xfrm>
            <a:off x="8132171" y="2867215"/>
            <a:ext cx="268867" cy="400110"/>
          </a:xfrm>
          <a:prstGeom prst="rect">
            <a:avLst/>
          </a:prstGeom>
          <a:noFill/>
        </p:spPr>
        <p:txBody>
          <a:bodyPr wrap="square" rtlCol="0">
            <a:spAutoFit/>
          </a:bodyPr>
          <a:lstStyle/>
          <a:p>
            <a:r>
              <a:rPr lang="fr-FR" sz="2000" b="1" dirty="0"/>
              <a:t>K</a:t>
            </a:r>
          </a:p>
        </p:txBody>
      </p:sp>
      <p:sp>
        <p:nvSpPr>
          <p:cNvPr id="95" name="Ellipse 94">
            <a:extLst>
              <a:ext uri="{FF2B5EF4-FFF2-40B4-BE49-F238E27FC236}">
                <a16:creationId xmlns:a16="http://schemas.microsoft.com/office/drawing/2014/main" id="{8CD1B215-345C-42FD-ABC4-393E160A907D}"/>
              </a:ext>
            </a:extLst>
          </p:cNvPr>
          <p:cNvSpPr/>
          <p:nvPr>
            <p:custDataLst>
              <p:tags r:id="rId36"/>
            </p:custDataLst>
          </p:nvPr>
        </p:nvSpPr>
        <p:spPr>
          <a:xfrm>
            <a:off x="5803298" y="167592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6" name="Ellipse 95">
            <a:extLst>
              <a:ext uri="{FF2B5EF4-FFF2-40B4-BE49-F238E27FC236}">
                <a16:creationId xmlns:a16="http://schemas.microsoft.com/office/drawing/2014/main" id="{F8EC35E0-4FFE-497D-A923-EF95344CDE7C}"/>
              </a:ext>
            </a:extLst>
          </p:cNvPr>
          <p:cNvSpPr/>
          <p:nvPr>
            <p:custDataLst>
              <p:tags r:id="rId37"/>
            </p:custDataLst>
          </p:nvPr>
        </p:nvSpPr>
        <p:spPr>
          <a:xfrm>
            <a:off x="6224396" y="148531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7" name="ZoneTexte 96">
            <a:extLst>
              <a:ext uri="{FF2B5EF4-FFF2-40B4-BE49-F238E27FC236}">
                <a16:creationId xmlns:a16="http://schemas.microsoft.com/office/drawing/2014/main" id="{CB143244-DB07-472C-AED7-4A6F35BFB0C9}"/>
              </a:ext>
            </a:extLst>
          </p:cNvPr>
          <p:cNvSpPr txBox="1"/>
          <p:nvPr>
            <p:custDataLst>
              <p:tags r:id="rId38"/>
            </p:custDataLst>
          </p:nvPr>
        </p:nvSpPr>
        <p:spPr>
          <a:xfrm>
            <a:off x="7052839" y="1759312"/>
            <a:ext cx="619393" cy="400110"/>
          </a:xfrm>
          <a:prstGeom prst="rect">
            <a:avLst/>
          </a:prstGeom>
          <a:noFill/>
        </p:spPr>
        <p:txBody>
          <a:bodyPr wrap="square" rtlCol="0">
            <a:spAutoFit/>
          </a:bodyPr>
          <a:lstStyle/>
          <a:p>
            <a:r>
              <a:rPr lang="fr-FR" sz="2000" b="1" dirty="0">
                <a:solidFill>
                  <a:schemeClr val="accent2"/>
                </a:solidFill>
              </a:rPr>
              <a:t>B1</a:t>
            </a:r>
          </a:p>
        </p:txBody>
      </p:sp>
      <p:sp>
        <p:nvSpPr>
          <p:cNvPr id="101" name="ZoneTexte 100">
            <a:extLst>
              <a:ext uri="{FF2B5EF4-FFF2-40B4-BE49-F238E27FC236}">
                <a16:creationId xmlns:a16="http://schemas.microsoft.com/office/drawing/2014/main" id="{C50A3512-EB64-42A9-8E07-AEA86F406D82}"/>
              </a:ext>
            </a:extLst>
          </p:cNvPr>
          <p:cNvSpPr txBox="1"/>
          <p:nvPr>
            <p:custDataLst>
              <p:tags r:id="rId39"/>
            </p:custDataLst>
          </p:nvPr>
        </p:nvSpPr>
        <p:spPr>
          <a:xfrm>
            <a:off x="5414472" y="1375323"/>
            <a:ext cx="670012" cy="400110"/>
          </a:xfrm>
          <a:prstGeom prst="rect">
            <a:avLst/>
          </a:prstGeom>
          <a:noFill/>
        </p:spPr>
        <p:txBody>
          <a:bodyPr wrap="square" rtlCol="0">
            <a:spAutoFit/>
          </a:bodyPr>
          <a:lstStyle/>
          <a:p>
            <a:r>
              <a:rPr lang="fr-FR" sz="2000" b="1" dirty="0">
                <a:solidFill>
                  <a:schemeClr val="accent1"/>
                </a:solidFill>
              </a:rPr>
              <a:t>A1</a:t>
            </a:r>
          </a:p>
        </p:txBody>
      </p:sp>
      <p:grpSp>
        <p:nvGrpSpPr>
          <p:cNvPr id="161" name="Groupe 160">
            <a:extLst>
              <a:ext uri="{FF2B5EF4-FFF2-40B4-BE49-F238E27FC236}">
                <a16:creationId xmlns:a16="http://schemas.microsoft.com/office/drawing/2014/main" id="{EFC318C0-7ED7-4A43-A842-A190E9F9C2CA}"/>
              </a:ext>
            </a:extLst>
          </p:cNvPr>
          <p:cNvGrpSpPr/>
          <p:nvPr>
            <p:custDataLst>
              <p:tags r:id="rId40"/>
            </p:custDataLst>
          </p:nvPr>
        </p:nvGrpSpPr>
        <p:grpSpPr>
          <a:xfrm>
            <a:off x="6996915" y="2271950"/>
            <a:ext cx="666016" cy="400110"/>
            <a:chOff x="6996915" y="2271950"/>
            <a:chExt cx="666016" cy="400110"/>
          </a:xfrm>
        </p:grpSpPr>
        <p:sp>
          <p:nvSpPr>
            <p:cNvPr id="64" name="Triangle rectangle 63">
              <a:extLst>
                <a:ext uri="{FF2B5EF4-FFF2-40B4-BE49-F238E27FC236}">
                  <a16:creationId xmlns:a16="http://schemas.microsoft.com/office/drawing/2014/main" id="{9902B8BC-3AED-4A49-B198-82089B1D4799}"/>
                </a:ext>
              </a:extLst>
            </p:cNvPr>
            <p:cNvSpPr/>
            <p:nvPr/>
          </p:nvSpPr>
          <p:spPr>
            <a:xfrm>
              <a:off x="7334893" y="2359478"/>
              <a:ext cx="328038" cy="23811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ZoneTexte 115">
              <a:extLst>
                <a:ext uri="{FF2B5EF4-FFF2-40B4-BE49-F238E27FC236}">
                  <a16:creationId xmlns:a16="http://schemas.microsoft.com/office/drawing/2014/main" id="{2808CC5F-78A3-45CB-94D7-E1F2FC7A7D6D}"/>
                </a:ext>
              </a:extLst>
            </p:cNvPr>
            <p:cNvSpPr txBox="1"/>
            <p:nvPr/>
          </p:nvSpPr>
          <p:spPr>
            <a:xfrm>
              <a:off x="6996915" y="2271950"/>
              <a:ext cx="449622" cy="400110"/>
            </a:xfrm>
            <a:prstGeom prst="rect">
              <a:avLst/>
            </a:prstGeom>
            <a:noFill/>
          </p:spPr>
          <p:txBody>
            <a:bodyPr wrap="square" rtlCol="0">
              <a:spAutoFit/>
            </a:bodyPr>
            <a:lstStyle/>
            <a:p>
              <a:r>
                <a:rPr lang="fr-FR" sz="2000" dirty="0"/>
                <a:t>w</a:t>
              </a:r>
            </a:p>
          </p:txBody>
        </p:sp>
      </p:grpSp>
      <p:sp>
        <p:nvSpPr>
          <p:cNvPr id="122" name="ZoneTexte 121">
            <a:extLst>
              <a:ext uri="{FF2B5EF4-FFF2-40B4-BE49-F238E27FC236}">
                <a16:creationId xmlns:a16="http://schemas.microsoft.com/office/drawing/2014/main" id="{7E70B4A9-3A84-41E5-AD34-730F725B824D}"/>
              </a:ext>
            </a:extLst>
          </p:cNvPr>
          <p:cNvSpPr txBox="1"/>
          <p:nvPr>
            <p:custDataLst>
              <p:tags r:id="rId41"/>
            </p:custDataLst>
          </p:nvPr>
        </p:nvSpPr>
        <p:spPr>
          <a:xfrm>
            <a:off x="587219" y="3332283"/>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C8C598B0-EF58-4FD2-9C70-6C04544D4E4E}"/>
              </a:ext>
            </a:extLst>
          </p:cNvPr>
          <p:cNvSpPr txBox="1"/>
          <p:nvPr>
            <p:custDataLst>
              <p:tags r:id="rId42"/>
            </p:custDataLst>
          </p:nvPr>
        </p:nvSpPr>
        <p:spPr>
          <a:xfrm>
            <a:off x="7072372" y="5619665"/>
            <a:ext cx="268867" cy="400110"/>
          </a:xfrm>
          <a:prstGeom prst="rect">
            <a:avLst/>
          </a:prstGeom>
          <a:noFill/>
        </p:spPr>
        <p:txBody>
          <a:bodyPr wrap="square" rtlCol="0">
            <a:spAutoFit/>
          </a:bodyPr>
          <a:lstStyle/>
          <a:p>
            <a:r>
              <a:rPr lang="fr-FR" sz="2000" b="1" dirty="0"/>
              <a:t>T</a:t>
            </a:r>
          </a:p>
        </p:txBody>
      </p:sp>
      <p:sp>
        <p:nvSpPr>
          <p:cNvPr id="124" name="ZoneTexte 123">
            <a:extLst>
              <a:ext uri="{FF2B5EF4-FFF2-40B4-BE49-F238E27FC236}">
                <a16:creationId xmlns:a16="http://schemas.microsoft.com/office/drawing/2014/main" id="{AF7BD2A9-4D21-4D44-8748-0D714A96CBFF}"/>
              </a:ext>
            </a:extLst>
          </p:cNvPr>
          <p:cNvSpPr txBox="1"/>
          <p:nvPr>
            <p:custDataLst>
              <p:tags r:id="rId43"/>
            </p:custDataLst>
          </p:nvPr>
        </p:nvSpPr>
        <p:spPr>
          <a:xfrm>
            <a:off x="4717523" y="5827210"/>
            <a:ext cx="633289" cy="400110"/>
          </a:xfrm>
          <a:prstGeom prst="rect">
            <a:avLst/>
          </a:prstGeom>
          <a:noFill/>
        </p:spPr>
        <p:txBody>
          <a:bodyPr wrap="square" rtlCol="0">
            <a:spAutoFit/>
          </a:bodyPr>
          <a:lstStyle/>
          <a:p>
            <a:r>
              <a:rPr lang="fr-FR" sz="2000" dirty="0"/>
              <a:t>T0</a:t>
            </a:r>
          </a:p>
        </p:txBody>
      </p:sp>
      <p:sp>
        <p:nvSpPr>
          <p:cNvPr id="127" name="Rectangle 126">
            <a:extLst>
              <a:ext uri="{FF2B5EF4-FFF2-40B4-BE49-F238E27FC236}">
                <a16:creationId xmlns:a16="http://schemas.microsoft.com/office/drawing/2014/main" id="{DC226870-5BD2-46FB-AC02-BCAA4A2FBB1C}"/>
              </a:ext>
            </a:extLst>
          </p:cNvPr>
          <p:cNvSpPr/>
          <p:nvPr>
            <p:custDataLst>
              <p:tags r:id="rId44"/>
            </p:custDataLst>
          </p:nvPr>
        </p:nvSpPr>
        <p:spPr>
          <a:xfrm>
            <a:off x="1056740" y="3548829"/>
            <a:ext cx="107153" cy="22843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Rectangle 127">
            <a:extLst>
              <a:ext uri="{FF2B5EF4-FFF2-40B4-BE49-F238E27FC236}">
                <a16:creationId xmlns:a16="http://schemas.microsoft.com/office/drawing/2014/main" id="{8F44B28D-3859-48B6-9DEA-F23A9CF2E6BF}"/>
              </a:ext>
            </a:extLst>
          </p:cNvPr>
          <p:cNvSpPr/>
          <p:nvPr>
            <p:custDataLst>
              <p:tags r:id="rId45"/>
            </p:custDataLst>
          </p:nvPr>
        </p:nvSpPr>
        <p:spPr>
          <a:xfrm rot="5400000">
            <a:off x="2357361" y="4393687"/>
            <a:ext cx="107152"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Rectangle 129">
            <a:extLst>
              <a:ext uri="{FF2B5EF4-FFF2-40B4-BE49-F238E27FC236}">
                <a16:creationId xmlns:a16="http://schemas.microsoft.com/office/drawing/2014/main" id="{2A8FD601-D39A-44AC-A7DB-36495AFB2E7A}"/>
              </a:ext>
            </a:extLst>
          </p:cNvPr>
          <p:cNvSpPr/>
          <p:nvPr>
            <p:custDataLst>
              <p:tags r:id="rId46"/>
            </p:custDataLst>
          </p:nvPr>
        </p:nvSpPr>
        <p:spPr>
          <a:xfrm rot="5400000">
            <a:off x="5120535" y="4401177"/>
            <a:ext cx="107152" cy="274491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1" name="Rectangle 130">
            <a:extLst>
              <a:ext uri="{FF2B5EF4-FFF2-40B4-BE49-F238E27FC236}">
                <a16:creationId xmlns:a16="http://schemas.microsoft.com/office/drawing/2014/main" id="{7E20BF5F-49BE-45A8-BD41-B6F959289FA2}"/>
              </a:ext>
            </a:extLst>
          </p:cNvPr>
          <p:cNvSpPr/>
          <p:nvPr>
            <p:custDataLst>
              <p:tags r:id="rId47"/>
            </p:custDataLst>
          </p:nvPr>
        </p:nvSpPr>
        <p:spPr>
          <a:xfrm rot="5400000">
            <a:off x="5120535" y="2231149"/>
            <a:ext cx="107152" cy="274491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FD66FAA5-E1D6-4063-9C1B-B8C3BF6EAEE5}"/>
              </a:ext>
            </a:extLst>
          </p:cNvPr>
          <p:cNvSpPr/>
          <p:nvPr>
            <p:custDataLst>
              <p:tags r:id="rId48"/>
            </p:custDataLst>
          </p:nvPr>
        </p:nvSpPr>
        <p:spPr>
          <a:xfrm rot="5400000">
            <a:off x="2357361" y="2239230"/>
            <a:ext cx="107152" cy="274491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7" name="Connecteur droit avec flèche 116">
            <a:extLst>
              <a:ext uri="{FF2B5EF4-FFF2-40B4-BE49-F238E27FC236}">
                <a16:creationId xmlns:a16="http://schemas.microsoft.com/office/drawing/2014/main" id="{5EA116C2-EBA0-4AD8-958D-2A929FD26E6C}"/>
              </a:ext>
            </a:extLst>
          </p:cNvPr>
          <p:cNvCxnSpPr>
            <a:cxnSpLocks/>
          </p:cNvCxnSpPr>
          <p:nvPr>
            <p:custDataLst>
              <p:tags r:id="rId49"/>
            </p:custDataLst>
          </p:nvPr>
        </p:nvCxnSpPr>
        <p:spPr bwMode="auto">
          <a:xfrm flipV="1">
            <a:off x="1034646" y="3362933"/>
            <a:ext cx="3834" cy="265684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8" name="Connecteur droit avec flèche 117">
            <a:extLst>
              <a:ext uri="{FF2B5EF4-FFF2-40B4-BE49-F238E27FC236}">
                <a16:creationId xmlns:a16="http://schemas.microsoft.com/office/drawing/2014/main" id="{559A75AB-24EA-47EC-8B01-CA5E80AE96D9}"/>
              </a:ext>
            </a:extLst>
          </p:cNvPr>
          <p:cNvCxnSpPr>
            <a:cxnSpLocks/>
          </p:cNvCxnSpPr>
          <p:nvPr>
            <p:custDataLst>
              <p:tags r:id="rId50"/>
            </p:custDataLst>
          </p:nvPr>
        </p:nvCxnSpPr>
        <p:spPr bwMode="auto">
          <a:xfrm>
            <a:off x="888227" y="5837726"/>
            <a:ext cx="607453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6" name="ZoneTexte 135">
            <a:extLst>
              <a:ext uri="{FF2B5EF4-FFF2-40B4-BE49-F238E27FC236}">
                <a16:creationId xmlns:a16="http://schemas.microsoft.com/office/drawing/2014/main" id="{BEF82DB7-6A58-400A-A23C-823371A7E5C5}"/>
              </a:ext>
            </a:extLst>
          </p:cNvPr>
          <p:cNvSpPr txBox="1"/>
          <p:nvPr>
            <p:custDataLst>
              <p:tags r:id="rId51"/>
            </p:custDataLst>
          </p:nvPr>
        </p:nvSpPr>
        <p:spPr>
          <a:xfrm>
            <a:off x="2209188" y="3627773"/>
            <a:ext cx="619393" cy="400110"/>
          </a:xfrm>
          <a:prstGeom prst="rect">
            <a:avLst/>
          </a:prstGeom>
          <a:noFill/>
        </p:spPr>
        <p:txBody>
          <a:bodyPr wrap="square" rtlCol="0">
            <a:spAutoFit/>
          </a:bodyPr>
          <a:lstStyle/>
          <a:p>
            <a:r>
              <a:rPr lang="fr-FR" sz="2000" b="1" dirty="0">
                <a:solidFill>
                  <a:schemeClr val="accent2"/>
                </a:solidFill>
              </a:rPr>
              <a:t>B1</a:t>
            </a:r>
          </a:p>
        </p:txBody>
      </p:sp>
      <p:sp>
        <p:nvSpPr>
          <p:cNvPr id="137" name="ZoneTexte 136">
            <a:extLst>
              <a:ext uri="{FF2B5EF4-FFF2-40B4-BE49-F238E27FC236}">
                <a16:creationId xmlns:a16="http://schemas.microsoft.com/office/drawing/2014/main" id="{06812715-6F6F-4DA6-BBF3-6E0B7161AB65}"/>
              </a:ext>
            </a:extLst>
          </p:cNvPr>
          <p:cNvSpPr txBox="1"/>
          <p:nvPr>
            <p:custDataLst>
              <p:tags r:id="rId52"/>
            </p:custDataLst>
          </p:nvPr>
        </p:nvSpPr>
        <p:spPr>
          <a:xfrm>
            <a:off x="4756674" y="5297142"/>
            <a:ext cx="619393" cy="400110"/>
          </a:xfrm>
          <a:prstGeom prst="rect">
            <a:avLst/>
          </a:prstGeom>
          <a:noFill/>
        </p:spPr>
        <p:txBody>
          <a:bodyPr wrap="square" rtlCol="0">
            <a:spAutoFit/>
          </a:bodyPr>
          <a:lstStyle/>
          <a:p>
            <a:r>
              <a:rPr lang="fr-FR" sz="2000" b="1" dirty="0">
                <a:solidFill>
                  <a:schemeClr val="accent3"/>
                </a:solidFill>
              </a:rPr>
              <a:t>A2</a:t>
            </a:r>
          </a:p>
        </p:txBody>
      </p:sp>
      <p:sp>
        <p:nvSpPr>
          <p:cNvPr id="138" name="ZoneTexte 137">
            <a:extLst>
              <a:ext uri="{FF2B5EF4-FFF2-40B4-BE49-F238E27FC236}">
                <a16:creationId xmlns:a16="http://schemas.microsoft.com/office/drawing/2014/main" id="{0C99ADB8-4174-4CA8-A768-82D58344F8CA}"/>
              </a:ext>
            </a:extLst>
          </p:cNvPr>
          <p:cNvSpPr txBox="1"/>
          <p:nvPr>
            <p:custDataLst>
              <p:tags r:id="rId53"/>
            </p:custDataLst>
          </p:nvPr>
        </p:nvSpPr>
        <p:spPr>
          <a:xfrm>
            <a:off x="2199010" y="5279954"/>
            <a:ext cx="670012" cy="400110"/>
          </a:xfrm>
          <a:prstGeom prst="rect">
            <a:avLst/>
          </a:prstGeom>
          <a:noFill/>
        </p:spPr>
        <p:txBody>
          <a:bodyPr wrap="square" rtlCol="0">
            <a:spAutoFit/>
          </a:bodyPr>
          <a:lstStyle/>
          <a:p>
            <a:r>
              <a:rPr lang="fr-FR" sz="2000" b="1" dirty="0">
                <a:solidFill>
                  <a:schemeClr val="accent1"/>
                </a:solidFill>
              </a:rPr>
              <a:t>A1</a:t>
            </a:r>
          </a:p>
        </p:txBody>
      </p:sp>
      <p:sp>
        <p:nvSpPr>
          <p:cNvPr id="140" name="ZoneTexte 139">
            <a:extLst>
              <a:ext uri="{FF2B5EF4-FFF2-40B4-BE49-F238E27FC236}">
                <a16:creationId xmlns:a16="http://schemas.microsoft.com/office/drawing/2014/main" id="{2107FC83-847B-489E-904A-AD53F3546BF2}"/>
              </a:ext>
            </a:extLst>
          </p:cNvPr>
          <p:cNvSpPr txBox="1"/>
          <p:nvPr>
            <p:custDataLst>
              <p:tags r:id="rId54"/>
            </p:custDataLst>
          </p:nvPr>
        </p:nvSpPr>
        <p:spPr>
          <a:xfrm>
            <a:off x="4872550" y="3639711"/>
            <a:ext cx="670012" cy="400110"/>
          </a:xfrm>
          <a:prstGeom prst="rect">
            <a:avLst/>
          </a:prstGeom>
          <a:noFill/>
        </p:spPr>
        <p:txBody>
          <a:bodyPr wrap="square" rtlCol="0">
            <a:spAutoFit/>
          </a:bodyPr>
          <a:lstStyle/>
          <a:p>
            <a:r>
              <a:rPr lang="fr-FR" sz="2000" b="1" dirty="0">
                <a:solidFill>
                  <a:schemeClr val="accent6"/>
                </a:solidFill>
              </a:rPr>
              <a:t>B2</a:t>
            </a:r>
          </a:p>
        </p:txBody>
      </p:sp>
      <p:sp>
        <p:nvSpPr>
          <p:cNvPr id="143" name="ZoneTexte 142">
            <a:extLst>
              <a:ext uri="{FF2B5EF4-FFF2-40B4-BE49-F238E27FC236}">
                <a16:creationId xmlns:a16="http://schemas.microsoft.com/office/drawing/2014/main" id="{0C6222BE-E51B-4360-AB09-774FD1920995}"/>
              </a:ext>
            </a:extLst>
          </p:cNvPr>
          <p:cNvSpPr txBox="1"/>
          <p:nvPr>
            <p:custDataLst>
              <p:tags r:id="rId55"/>
            </p:custDataLst>
          </p:nvPr>
        </p:nvSpPr>
        <p:spPr>
          <a:xfrm>
            <a:off x="6666617" y="3312720"/>
            <a:ext cx="2170417" cy="707886"/>
          </a:xfrm>
          <a:prstGeom prst="rect">
            <a:avLst/>
          </a:prstGeom>
          <a:noFill/>
        </p:spPr>
        <p:txBody>
          <a:bodyPr wrap="square" rtlCol="0">
            <a:spAutoFit/>
          </a:bodyPr>
          <a:lstStyle/>
          <a:p>
            <a:pPr algn="ctr"/>
            <a:r>
              <a:rPr lang="fr-FR" sz="2000" dirty="0"/>
              <a:t>Position du point d’offre</a:t>
            </a:r>
          </a:p>
        </p:txBody>
      </p:sp>
      <p:sp>
        <p:nvSpPr>
          <p:cNvPr id="144" name="ZoneTexte 143">
            <a:extLst>
              <a:ext uri="{FF2B5EF4-FFF2-40B4-BE49-F238E27FC236}">
                <a16:creationId xmlns:a16="http://schemas.microsoft.com/office/drawing/2014/main" id="{D007742D-C24E-4D10-9AEE-4DDDAB5AE2FE}"/>
              </a:ext>
            </a:extLst>
          </p:cNvPr>
          <p:cNvSpPr txBox="1"/>
          <p:nvPr>
            <p:custDataLst>
              <p:tags r:id="rId56"/>
            </p:custDataLst>
          </p:nvPr>
        </p:nvSpPr>
        <p:spPr>
          <a:xfrm>
            <a:off x="6701094" y="4989366"/>
            <a:ext cx="2170417" cy="707886"/>
          </a:xfrm>
          <a:prstGeom prst="rect">
            <a:avLst/>
          </a:prstGeom>
          <a:noFill/>
        </p:spPr>
        <p:txBody>
          <a:bodyPr wrap="square" rtlCol="0">
            <a:spAutoFit/>
          </a:bodyPr>
          <a:lstStyle/>
          <a:p>
            <a:pPr algn="ctr"/>
            <a:r>
              <a:rPr lang="fr-FR" sz="2000" dirty="0"/>
              <a:t>Position du point de demande</a:t>
            </a:r>
          </a:p>
        </p:txBody>
      </p:sp>
      <p:grpSp>
        <p:nvGrpSpPr>
          <p:cNvPr id="165" name="Groupe 164">
            <a:extLst>
              <a:ext uri="{FF2B5EF4-FFF2-40B4-BE49-F238E27FC236}">
                <a16:creationId xmlns:a16="http://schemas.microsoft.com/office/drawing/2014/main" id="{640A4252-BC52-478C-8BD9-80BFA449DACA}"/>
              </a:ext>
            </a:extLst>
          </p:cNvPr>
          <p:cNvGrpSpPr/>
          <p:nvPr>
            <p:custDataLst>
              <p:tags r:id="rId57"/>
            </p:custDataLst>
          </p:nvPr>
        </p:nvGrpSpPr>
        <p:grpSpPr>
          <a:xfrm>
            <a:off x="1026217" y="3564749"/>
            <a:ext cx="2776245" cy="2254971"/>
            <a:chOff x="1026217" y="3564749"/>
            <a:chExt cx="2776245" cy="2254971"/>
          </a:xfrm>
        </p:grpSpPr>
        <p:sp>
          <p:nvSpPr>
            <p:cNvPr id="151" name="Triangle rectangle 150">
              <a:extLst>
                <a:ext uri="{FF2B5EF4-FFF2-40B4-BE49-F238E27FC236}">
                  <a16:creationId xmlns:a16="http://schemas.microsoft.com/office/drawing/2014/main" id="{7AEF8C00-6DED-44C3-8B16-3E05E2C7901B}"/>
                </a:ext>
              </a:extLst>
            </p:cNvPr>
            <p:cNvSpPr/>
            <p:nvPr/>
          </p:nvSpPr>
          <p:spPr>
            <a:xfrm rot="5400000" flipV="1">
              <a:off x="1970832" y="2620134"/>
              <a:ext cx="869229" cy="275846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ZoneTexte 152">
              <a:extLst>
                <a:ext uri="{FF2B5EF4-FFF2-40B4-BE49-F238E27FC236}">
                  <a16:creationId xmlns:a16="http://schemas.microsoft.com/office/drawing/2014/main" id="{2F9A2A0D-3AE9-4C82-A65E-7CB394307677}"/>
                </a:ext>
              </a:extLst>
            </p:cNvPr>
            <p:cNvSpPr txBox="1"/>
            <p:nvPr/>
          </p:nvSpPr>
          <p:spPr>
            <a:xfrm>
              <a:off x="2200599" y="3627773"/>
              <a:ext cx="619393" cy="400110"/>
            </a:xfrm>
            <a:prstGeom prst="rect">
              <a:avLst/>
            </a:prstGeom>
            <a:noFill/>
          </p:spPr>
          <p:txBody>
            <a:bodyPr wrap="square" rtlCol="0">
              <a:spAutoFit/>
            </a:bodyPr>
            <a:lstStyle/>
            <a:p>
              <a:r>
                <a:rPr lang="fr-FR" sz="2000" b="1" dirty="0">
                  <a:solidFill>
                    <a:schemeClr val="bg1"/>
                  </a:solidFill>
                </a:rPr>
                <a:t>B1</a:t>
              </a:r>
            </a:p>
          </p:txBody>
        </p:sp>
        <p:sp>
          <p:nvSpPr>
            <p:cNvPr id="156" name="Rectangle 155">
              <a:extLst>
                <a:ext uri="{FF2B5EF4-FFF2-40B4-BE49-F238E27FC236}">
                  <a16:creationId xmlns:a16="http://schemas.microsoft.com/office/drawing/2014/main" id="{276AAB63-690E-4C3C-92E4-F9651DA4BA35}"/>
                </a:ext>
              </a:extLst>
            </p:cNvPr>
            <p:cNvSpPr/>
            <p:nvPr/>
          </p:nvSpPr>
          <p:spPr>
            <a:xfrm rot="5400000">
              <a:off x="1713312" y="3730570"/>
              <a:ext cx="1433386"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7" name="ZoneTexte 156">
              <a:extLst>
                <a:ext uri="{FF2B5EF4-FFF2-40B4-BE49-F238E27FC236}">
                  <a16:creationId xmlns:a16="http://schemas.microsoft.com/office/drawing/2014/main" id="{3A4D66AE-8CFE-4092-B4AF-F692BB438399}"/>
                </a:ext>
              </a:extLst>
            </p:cNvPr>
            <p:cNvSpPr txBox="1"/>
            <p:nvPr/>
          </p:nvSpPr>
          <p:spPr>
            <a:xfrm>
              <a:off x="2199010" y="5279954"/>
              <a:ext cx="670012" cy="400110"/>
            </a:xfrm>
            <a:prstGeom prst="rect">
              <a:avLst/>
            </a:prstGeom>
            <a:noFill/>
          </p:spPr>
          <p:txBody>
            <a:bodyPr wrap="square" rtlCol="0">
              <a:spAutoFit/>
            </a:bodyPr>
            <a:lstStyle/>
            <a:p>
              <a:r>
                <a:rPr lang="fr-FR" sz="2000" b="1" dirty="0">
                  <a:solidFill>
                    <a:schemeClr val="bg1"/>
                  </a:solidFill>
                </a:rPr>
                <a:t>A1</a:t>
              </a:r>
            </a:p>
          </p:txBody>
        </p:sp>
        <p:sp>
          <p:nvSpPr>
            <p:cNvPr id="158" name="Triangle rectangle 157">
              <a:extLst>
                <a:ext uri="{FF2B5EF4-FFF2-40B4-BE49-F238E27FC236}">
                  <a16:creationId xmlns:a16="http://schemas.microsoft.com/office/drawing/2014/main" id="{A789A79D-B5F6-4B06-896E-C670E1502533}"/>
                </a:ext>
              </a:extLst>
            </p:cNvPr>
            <p:cNvSpPr/>
            <p:nvPr/>
          </p:nvSpPr>
          <p:spPr>
            <a:xfrm>
              <a:off x="1066251" y="3592662"/>
              <a:ext cx="2672366" cy="8003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34" name="Groupe 233">
            <a:extLst>
              <a:ext uri="{FF2B5EF4-FFF2-40B4-BE49-F238E27FC236}">
                <a16:creationId xmlns:a16="http://schemas.microsoft.com/office/drawing/2014/main" id="{64A6267D-7681-4996-9B8F-F1732F89E790}"/>
              </a:ext>
            </a:extLst>
          </p:cNvPr>
          <p:cNvGrpSpPr/>
          <p:nvPr>
            <p:custDataLst>
              <p:tags r:id="rId58"/>
            </p:custDataLst>
          </p:nvPr>
        </p:nvGrpSpPr>
        <p:grpSpPr>
          <a:xfrm>
            <a:off x="3731809" y="3558113"/>
            <a:ext cx="669574" cy="1049139"/>
            <a:chOff x="3731809" y="3558113"/>
            <a:chExt cx="669574" cy="1049139"/>
          </a:xfrm>
        </p:grpSpPr>
        <p:sp>
          <p:nvSpPr>
            <p:cNvPr id="224" name="Triangle rectangle 223">
              <a:extLst>
                <a:ext uri="{FF2B5EF4-FFF2-40B4-BE49-F238E27FC236}">
                  <a16:creationId xmlns:a16="http://schemas.microsoft.com/office/drawing/2014/main" id="{EA8DD129-B160-417F-B54F-4FAFA7FBB172}"/>
                </a:ext>
              </a:extLst>
            </p:cNvPr>
            <p:cNvSpPr/>
            <p:nvPr/>
          </p:nvSpPr>
          <p:spPr>
            <a:xfrm rot="5400000" flipV="1">
              <a:off x="3955922" y="4162121"/>
              <a:ext cx="221018" cy="669244"/>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1" name="Rectangle 210">
              <a:extLst>
                <a:ext uri="{FF2B5EF4-FFF2-40B4-BE49-F238E27FC236}">
                  <a16:creationId xmlns:a16="http://schemas.microsoft.com/office/drawing/2014/main" id="{3BF7E0BD-AEB2-488B-B4E6-64909F4F1B5C}"/>
                </a:ext>
              </a:extLst>
            </p:cNvPr>
            <p:cNvSpPr/>
            <p:nvPr/>
          </p:nvSpPr>
          <p:spPr>
            <a:xfrm rot="16200000" flipV="1">
              <a:off x="3920344" y="3905295"/>
              <a:ext cx="340445" cy="6216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33" name="Groupe 232">
              <a:extLst>
                <a:ext uri="{FF2B5EF4-FFF2-40B4-BE49-F238E27FC236}">
                  <a16:creationId xmlns:a16="http://schemas.microsoft.com/office/drawing/2014/main" id="{A41E24CD-797A-4C4E-957F-6D22B19FF44C}"/>
                </a:ext>
              </a:extLst>
            </p:cNvPr>
            <p:cNvGrpSpPr/>
            <p:nvPr/>
          </p:nvGrpSpPr>
          <p:grpSpPr>
            <a:xfrm>
              <a:off x="3755596" y="3558113"/>
              <a:ext cx="645787" cy="513825"/>
              <a:chOff x="3755596" y="3558113"/>
              <a:chExt cx="645787" cy="513825"/>
            </a:xfrm>
          </p:grpSpPr>
          <p:sp>
            <p:nvSpPr>
              <p:cNvPr id="225" name="Triangle rectangle 224">
                <a:extLst>
                  <a:ext uri="{FF2B5EF4-FFF2-40B4-BE49-F238E27FC236}">
                    <a16:creationId xmlns:a16="http://schemas.microsoft.com/office/drawing/2014/main" id="{6586AC0F-8A5F-4984-A123-3C80897C90DA}"/>
                  </a:ext>
                </a:extLst>
              </p:cNvPr>
              <p:cNvSpPr/>
              <p:nvPr/>
            </p:nvSpPr>
            <p:spPr>
              <a:xfrm rot="5400000" flipV="1">
                <a:off x="3821577" y="3492132"/>
                <a:ext cx="513825" cy="645787"/>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0" name="Triangle rectangle 209">
                <a:extLst>
                  <a:ext uri="{FF2B5EF4-FFF2-40B4-BE49-F238E27FC236}">
                    <a16:creationId xmlns:a16="http://schemas.microsoft.com/office/drawing/2014/main" id="{C6D053C3-2A1D-4AD0-86EE-2F96CE7742E5}"/>
                  </a:ext>
                </a:extLst>
              </p:cNvPr>
              <p:cNvSpPr/>
              <p:nvPr/>
            </p:nvSpPr>
            <p:spPr>
              <a:xfrm rot="16200000" flipV="1">
                <a:off x="3845012" y="3492225"/>
                <a:ext cx="476296" cy="63644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nvGrpSpPr>
          <p:cNvPr id="191" name="Groupe 190">
            <a:extLst>
              <a:ext uri="{FF2B5EF4-FFF2-40B4-BE49-F238E27FC236}">
                <a16:creationId xmlns:a16="http://schemas.microsoft.com/office/drawing/2014/main" id="{61AA0776-ECCE-4DF4-89AB-633FF2061116}"/>
              </a:ext>
            </a:extLst>
          </p:cNvPr>
          <p:cNvGrpSpPr/>
          <p:nvPr>
            <p:custDataLst>
              <p:tags r:id="rId59"/>
            </p:custDataLst>
          </p:nvPr>
        </p:nvGrpSpPr>
        <p:grpSpPr>
          <a:xfrm>
            <a:off x="3802070" y="4411164"/>
            <a:ext cx="599313" cy="1408176"/>
            <a:chOff x="3802070" y="4411164"/>
            <a:chExt cx="599313" cy="1408176"/>
          </a:xfrm>
        </p:grpSpPr>
        <p:sp>
          <p:nvSpPr>
            <p:cNvPr id="188" name="Triangle isocèle 187">
              <a:extLst>
                <a:ext uri="{FF2B5EF4-FFF2-40B4-BE49-F238E27FC236}">
                  <a16:creationId xmlns:a16="http://schemas.microsoft.com/office/drawing/2014/main" id="{374C9642-5424-4D45-A249-29B7057AB81F}"/>
                </a:ext>
              </a:extLst>
            </p:cNvPr>
            <p:cNvSpPr/>
            <p:nvPr/>
          </p:nvSpPr>
          <p:spPr>
            <a:xfrm rot="5400000">
              <a:off x="3396448" y="4816786"/>
              <a:ext cx="1408176" cy="596931"/>
            </a:xfrm>
            <a:prstGeom prst="triangle">
              <a:avLst>
                <a:gd name="adj" fmla="val 140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9" name="Triangle rectangle 188">
              <a:extLst>
                <a:ext uri="{FF2B5EF4-FFF2-40B4-BE49-F238E27FC236}">
                  <a16:creationId xmlns:a16="http://schemas.microsoft.com/office/drawing/2014/main" id="{BAF06ACB-FA89-4F5F-B1A6-7BD2D80BAB78}"/>
                </a:ext>
              </a:extLst>
            </p:cNvPr>
            <p:cNvSpPr/>
            <p:nvPr/>
          </p:nvSpPr>
          <p:spPr>
            <a:xfrm rot="16200000">
              <a:off x="3508064" y="4918735"/>
              <a:ext cx="1187717" cy="59892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65" name="Groupe 264">
            <a:extLst>
              <a:ext uri="{FF2B5EF4-FFF2-40B4-BE49-F238E27FC236}">
                <a16:creationId xmlns:a16="http://schemas.microsoft.com/office/drawing/2014/main" id="{011673DB-42E1-4D38-AC70-F07D143A93AD}"/>
              </a:ext>
            </a:extLst>
          </p:cNvPr>
          <p:cNvGrpSpPr/>
          <p:nvPr>
            <p:custDataLst>
              <p:tags r:id="rId60"/>
            </p:custDataLst>
          </p:nvPr>
        </p:nvGrpSpPr>
        <p:grpSpPr>
          <a:xfrm>
            <a:off x="4389829" y="4078001"/>
            <a:ext cx="2156741" cy="1642056"/>
            <a:chOff x="4389829" y="4078001"/>
            <a:chExt cx="2156741" cy="1642056"/>
          </a:xfrm>
        </p:grpSpPr>
        <p:sp>
          <p:nvSpPr>
            <p:cNvPr id="263" name="Triangle rectangle 262">
              <a:extLst>
                <a:ext uri="{FF2B5EF4-FFF2-40B4-BE49-F238E27FC236}">
                  <a16:creationId xmlns:a16="http://schemas.microsoft.com/office/drawing/2014/main" id="{7021877F-6330-415D-8C63-8E35BE747896}"/>
                </a:ext>
              </a:extLst>
            </p:cNvPr>
            <p:cNvSpPr/>
            <p:nvPr/>
          </p:nvSpPr>
          <p:spPr>
            <a:xfrm rot="16200000" flipH="1" flipV="1">
              <a:off x="4583748" y="4288992"/>
              <a:ext cx="138220" cy="51933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2" name="Triangle rectangle 261">
              <a:extLst>
                <a:ext uri="{FF2B5EF4-FFF2-40B4-BE49-F238E27FC236}">
                  <a16:creationId xmlns:a16="http://schemas.microsoft.com/office/drawing/2014/main" id="{9123FF26-5DDF-47EA-9B17-A3928FEC39E2}"/>
                </a:ext>
              </a:extLst>
            </p:cNvPr>
            <p:cNvSpPr/>
            <p:nvPr/>
          </p:nvSpPr>
          <p:spPr>
            <a:xfrm rot="16200000" flipV="1">
              <a:off x="4463614" y="4014880"/>
              <a:ext cx="407214" cy="53345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2" name="Triangle rectangle 251">
              <a:extLst>
                <a:ext uri="{FF2B5EF4-FFF2-40B4-BE49-F238E27FC236}">
                  <a16:creationId xmlns:a16="http://schemas.microsoft.com/office/drawing/2014/main" id="{047C6A80-E95D-40B2-8D74-1FCB1A4415F3}"/>
                </a:ext>
              </a:extLst>
            </p:cNvPr>
            <p:cNvSpPr/>
            <p:nvPr/>
          </p:nvSpPr>
          <p:spPr>
            <a:xfrm rot="16200000">
              <a:off x="4573995" y="4301049"/>
              <a:ext cx="146415" cy="514748"/>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3" name="Rectangle 252">
              <a:extLst>
                <a:ext uri="{FF2B5EF4-FFF2-40B4-BE49-F238E27FC236}">
                  <a16:creationId xmlns:a16="http://schemas.microsoft.com/office/drawing/2014/main" id="{F62AB69A-3DFA-41BE-8C4C-92993314DB6E}"/>
                </a:ext>
              </a:extLst>
            </p:cNvPr>
            <p:cNvSpPr/>
            <p:nvPr/>
          </p:nvSpPr>
          <p:spPr>
            <a:xfrm rot="16200000">
              <a:off x="4925645" y="4099133"/>
              <a:ext cx="1090681" cy="21511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5" name="ZoneTexte 254">
              <a:extLst>
                <a:ext uri="{FF2B5EF4-FFF2-40B4-BE49-F238E27FC236}">
                  <a16:creationId xmlns:a16="http://schemas.microsoft.com/office/drawing/2014/main" id="{F21A2344-A9BB-49BA-9D5C-88C42EB3A5AF}"/>
                </a:ext>
              </a:extLst>
            </p:cNvPr>
            <p:cNvSpPr txBox="1"/>
            <p:nvPr/>
          </p:nvSpPr>
          <p:spPr>
            <a:xfrm>
              <a:off x="4756674" y="5297142"/>
              <a:ext cx="619393" cy="400110"/>
            </a:xfrm>
            <a:prstGeom prst="rect">
              <a:avLst/>
            </a:prstGeom>
            <a:noFill/>
          </p:spPr>
          <p:txBody>
            <a:bodyPr wrap="square" rtlCol="0">
              <a:spAutoFit/>
            </a:bodyPr>
            <a:lstStyle/>
            <a:p>
              <a:r>
                <a:rPr lang="fr-FR" sz="2000" b="1" dirty="0">
                  <a:solidFill>
                    <a:schemeClr val="bg1"/>
                  </a:solidFill>
                </a:rPr>
                <a:t>A2</a:t>
              </a:r>
            </a:p>
          </p:txBody>
        </p:sp>
        <p:sp>
          <p:nvSpPr>
            <p:cNvPr id="256" name="Rectangle 255">
              <a:extLst>
                <a:ext uri="{FF2B5EF4-FFF2-40B4-BE49-F238E27FC236}">
                  <a16:creationId xmlns:a16="http://schemas.microsoft.com/office/drawing/2014/main" id="{20FDB5DB-37BF-488A-8D9B-704DF12CF9FF}"/>
                </a:ext>
              </a:extLst>
            </p:cNvPr>
            <p:cNvSpPr/>
            <p:nvPr/>
          </p:nvSpPr>
          <p:spPr>
            <a:xfrm rot="16200000">
              <a:off x="5652365" y="3735169"/>
              <a:ext cx="146415" cy="164199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99" name="Groupe 298">
            <a:extLst>
              <a:ext uri="{FF2B5EF4-FFF2-40B4-BE49-F238E27FC236}">
                <a16:creationId xmlns:a16="http://schemas.microsoft.com/office/drawing/2014/main" id="{6CB9401D-0293-4108-B577-55CE6F8B1CDE}"/>
              </a:ext>
            </a:extLst>
          </p:cNvPr>
          <p:cNvGrpSpPr/>
          <p:nvPr>
            <p:custDataLst>
              <p:tags r:id="rId61"/>
            </p:custDataLst>
          </p:nvPr>
        </p:nvGrpSpPr>
        <p:grpSpPr>
          <a:xfrm>
            <a:off x="3813160" y="3548829"/>
            <a:ext cx="2733410" cy="955081"/>
            <a:chOff x="3813160" y="3548829"/>
            <a:chExt cx="2733410" cy="955081"/>
          </a:xfrm>
        </p:grpSpPr>
        <p:sp>
          <p:nvSpPr>
            <p:cNvPr id="294" name="Triangle rectangle 293">
              <a:extLst>
                <a:ext uri="{FF2B5EF4-FFF2-40B4-BE49-F238E27FC236}">
                  <a16:creationId xmlns:a16="http://schemas.microsoft.com/office/drawing/2014/main" id="{74A8F714-C42E-4521-A9F8-CC84CDE59E4C}"/>
                </a:ext>
              </a:extLst>
            </p:cNvPr>
            <p:cNvSpPr/>
            <p:nvPr/>
          </p:nvSpPr>
          <p:spPr>
            <a:xfrm rot="5400000" flipV="1">
              <a:off x="3905442" y="3456547"/>
              <a:ext cx="955081" cy="1139645"/>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98" name="Groupe 297">
              <a:extLst>
                <a:ext uri="{FF2B5EF4-FFF2-40B4-BE49-F238E27FC236}">
                  <a16:creationId xmlns:a16="http://schemas.microsoft.com/office/drawing/2014/main" id="{4EDE4F25-E33A-4164-9884-F7EEDFAFEA1C}"/>
                </a:ext>
              </a:extLst>
            </p:cNvPr>
            <p:cNvGrpSpPr/>
            <p:nvPr/>
          </p:nvGrpSpPr>
          <p:grpSpPr>
            <a:xfrm>
              <a:off x="4878339" y="3550029"/>
              <a:ext cx="1668231" cy="953879"/>
              <a:chOff x="4878339" y="3550029"/>
              <a:chExt cx="1668231" cy="953879"/>
            </a:xfrm>
          </p:grpSpPr>
          <p:sp>
            <p:nvSpPr>
              <p:cNvPr id="291" name="Rectangle 290">
                <a:extLst>
                  <a:ext uri="{FF2B5EF4-FFF2-40B4-BE49-F238E27FC236}">
                    <a16:creationId xmlns:a16="http://schemas.microsoft.com/office/drawing/2014/main" id="{262891F0-E909-4CB6-8E7D-D4E64868E0E0}"/>
                  </a:ext>
                </a:extLst>
              </p:cNvPr>
              <p:cNvSpPr/>
              <p:nvPr/>
            </p:nvSpPr>
            <p:spPr>
              <a:xfrm rot="16200000">
                <a:off x="5600861" y="3538660"/>
                <a:ext cx="934340" cy="9570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3" name="Triangle rectangle 292">
                <a:extLst>
                  <a:ext uri="{FF2B5EF4-FFF2-40B4-BE49-F238E27FC236}">
                    <a16:creationId xmlns:a16="http://schemas.microsoft.com/office/drawing/2014/main" id="{B4B5BA9E-0524-4174-B7CB-2C1971C15DB0}"/>
                  </a:ext>
                </a:extLst>
              </p:cNvPr>
              <p:cNvSpPr/>
              <p:nvPr/>
            </p:nvSpPr>
            <p:spPr>
              <a:xfrm flipV="1">
                <a:off x="4921554" y="3550029"/>
                <a:ext cx="760790" cy="953879"/>
              </a:xfrm>
              <a:prstGeom prst="rtTriangle">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9" name="Triangle rectangle 278">
                <a:extLst>
                  <a:ext uri="{FF2B5EF4-FFF2-40B4-BE49-F238E27FC236}">
                    <a16:creationId xmlns:a16="http://schemas.microsoft.com/office/drawing/2014/main" id="{75E4C9FB-6AA1-491C-ABD4-9CB04E95D39A}"/>
                  </a:ext>
                </a:extLst>
              </p:cNvPr>
              <p:cNvSpPr/>
              <p:nvPr/>
            </p:nvSpPr>
            <p:spPr>
              <a:xfrm rot="16200000">
                <a:off x="4870137" y="3737703"/>
                <a:ext cx="821320" cy="66980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7" name="ZoneTexte 296">
                <a:extLst>
                  <a:ext uri="{FF2B5EF4-FFF2-40B4-BE49-F238E27FC236}">
                    <a16:creationId xmlns:a16="http://schemas.microsoft.com/office/drawing/2014/main" id="{4D23A2C0-A04F-44D3-B34D-2E90E0BFB720}"/>
                  </a:ext>
                </a:extLst>
              </p:cNvPr>
              <p:cNvSpPr txBox="1"/>
              <p:nvPr/>
            </p:nvSpPr>
            <p:spPr>
              <a:xfrm>
                <a:off x="4878339" y="3639711"/>
                <a:ext cx="670012" cy="400110"/>
              </a:xfrm>
              <a:prstGeom prst="rect">
                <a:avLst/>
              </a:prstGeom>
              <a:noFill/>
            </p:spPr>
            <p:txBody>
              <a:bodyPr wrap="square" rtlCol="0">
                <a:spAutoFit/>
              </a:bodyPr>
              <a:lstStyle/>
              <a:p>
                <a:r>
                  <a:rPr lang="fr-FR" sz="2000" b="1" dirty="0">
                    <a:solidFill>
                      <a:schemeClr val="bg1"/>
                    </a:solidFill>
                  </a:rPr>
                  <a:t>B2</a:t>
                </a:r>
              </a:p>
            </p:txBody>
          </p:sp>
        </p:grpSp>
      </p:grpSp>
      <p:cxnSp>
        <p:nvCxnSpPr>
          <p:cNvPr id="7" name="Connecteur droit 6">
            <a:extLst>
              <a:ext uri="{FF2B5EF4-FFF2-40B4-BE49-F238E27FC236}">
                <a16:creationId xmlns:a16="http://schemas.microsoft.com/office/drawing/2014/main" id="{32F5E6D8-3111-4C33-8B6F-8A6F5EC4D307}"/>
              </a:ext>
            </a:extLst>
          </p:cNvPr>
          <p:cNvCxnSpPr/>
          <p:nvPr>
            <p:custDataLst>
              <p:tags r:id="rId62"/>
            </p:custDataLst>
          </p:nvPr>
        </p:nvCxnSpPr>
        <p:spPr>
          <a:xfrm flipV="1">
            <a:off x="3779750" y="4617768"/>
            <a:ext cx="615652" cy="120944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49" name="Connecteur droit 148">
            <a:extLst>
              <a:ext uri="{FF2B5EF4-FFF2-40B4-BE49-F238E27FC236}">
                <a16:creationId xmlns:a16="http://schemas.microsoft.com/office/drawing/2014/main" id="{0C14F7EF-AB85-4940-A814-FFC99A31073E}"/>
              </a:ext>
            </a:extLst>
          </p:cNvPr>
          <p:cNvCxnSpPr>
            <a:cxnSpLocks/>
            <a:stCxn id="252" idx="0"/>
            <a:endCxn id="262" idx="0"/>
          </p:cNvCxnSpPr>
          <p:nvPr>
            <p:custDataLst>
              <p:tags r:id="rId63"/>
            </p:custDataLst>
          </p:nvPr>
        </p:nvCxnSpPr>
        <p:spPr>
          <a:xfrm flipV="1">
            <a:off x="4389829" y="4485215"/>
            <a:ext cx="544120" cy="14641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4" name="Connecteur droit 153">
            <a:extLst>
              <a:ext uri="{FF2B5EF4-FFF2-40B4-BE49-F238E27FC236}">
                <a16:creationId xmlns:a16="http://schemas.microsoft.com/office/drawing/2014/main" id="{6A8415EE-2E9B-4AD7-BE04-F599D05D8AA3}"/>
              </a:ext>
            </a:extLst>
          </p:cNvPr>
          <p:cNvCxnSpPr>
            <a:cxnSpLocks/>
            <a:stCxn id="293" idx="0"/>
          </p:cNvCxnSpPr>
          <p:nvPr>
            <p:custDataLst>
              <p:tags r:id="rId64"/>
            </p:custDataLst>
          </p:nvPr>
        </p:nvCxnSpPr>
        <p:spPr>
          <a:xfrm flipV="1">
            <a:off x="4921554" y="3558112"/>
            <a:ext cx="760790" cy="9457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9" name="Connecteur droit 158">
            <a:extLst>
              <a:ext uri="{FF2B5EF4-FFF2-40B4-BE49-F238E27FC236}">
                <a16:creationId xmlns:a16="http://schemas.microsoft.com/office/drawing/2014/main" id="{235DA0D7-DD02-4DE2-958A-B95A7C7E2696}"/>
              </a:ext>
            </a:extLst>
          </p:cNvPr>
          <p:cNvCxnSpPr>
            <a:cxnSpLocks/>
            <a:stCxn id="151" idx="0"/>
            <a:endCxn id="188" idx="0"/>
          </p:cNvCxnSpPr>
          <p:nvPr>
            <p:custDataLst>
              <p:tags r:id="rId65"/>
            </p:custDataLst>
          </p:nvPr>
        </p:nvCxnSpPr>
        <p:spPr>
          <a:xfrm>
            <a:off x="1026217" y="3564750"/>
            <a:ext cx="3372785" cy="104488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1" name="Connecteur droit 170">
            <a:extLst>
              <a:ext uri="{FF2B5EF4-FFF2-40B4-BE49-F238E27FC236}">
                <a16:creationId xmlns:a16="http://schemas.microsoft.com/office/drawing/2014/main" id="{3637E153-5C27-44EA-B1A6-D3F72BAC474A}"/>
              </a:ext>
            </a:extLst>
          </p:cNvPr>
          <p:cNvCxnSpPr>
            <a:cxnSpLocks/>
            <a:stCxn id="225" idx="0"/>
          </p:cNvCxnSpPr>
          <p:nvPr>
            <p:custDataLst>
              <p:tags r:id="rId66"/>
            </p:custDataLst>
          </p:nvPr>
        </p:nvCxnSpPr>
        <p:spPr>
          <a:xfrm>
            <a:off x="3755596" y="3558113"/>
            <a:ext cx="1184547" cy="929665"/>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2" name="Connecteur droit 171">
            <a:extLst>
              <a:ext uri="{FF2B5EF4-FFF2-40B4-BE49-F238E27FC236}">
                <a16:creationId xmlns:a16="http://schemas.microsoft.com/office/drawing/2014/main" id="{D23EFDBA-F911-4C56-A75A-2B02CAFD875D}"/>
              </a:ext>
            </a:extLst>
          </p:cNvPr>
          <p:cNvCxnSpPr>
            <a:cxnSpLocks/>
          </p:cNvCxnSpPr>
          <p:nvPr>
            <p:custDataLst>
              <p:tags r:id="rId67"/>
            </p:custDataLst>
          </p:nvPr>
        </p:nvCxnSpPr>
        <p:spPr>
          <a:xfrm>
            <a:off x="1065899" y="3555559"/>
            <a:ext cx="5497646" cy="217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3" name="Connecteur droit 172">
            <a:extLst>
              <a:ext uri="{FF2B5EF4-FFF2-40B4-BE49-F238E27FC236}">
                <a16:creationId xmlns:a16="http://schemas.microsoft.com/office/drawing/2014/main" id="{D98E9088-AD3C-4A78-B1DC-B223B83C74B1}"/>
              </a:ext>
            </a:extLst>
          </p:cNvPr>
          <p:cNvCxnSpPr>
            <a:cxnSpLocks/>
            <a:stCxn id="130" idx="0"/>
          </p:cNvCxnSpPr>
          <p:nvPr>
            <p:custDataLst>
              <p:tags r:id="rId68"/>
            </p:custDataLst>
          </p:nvPr>
        </p:nvCxnSpPr>
        <p:spPr>
          <a:xfrm flipV="1">
            <a:off x="6546568" y="3569930"/>
            <a:ext cx="16977" cy="2268000"/>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grpSp>
        <p:nvGrpSpPr>
          <p:cNvPr id="44" name="Groupe 43">
            <a:extLst>
              <a:ext uri="{FF2B5EF4-FFF2-40B4-BE49-F238E27FC236}">
                <a16:creationId xmlns:a16="http://schemas.microsoft.com/office/drawing/2014/main" id="{56533876-740F-46F0-85F0-43FC3F5D9AF6}"/>
              </a:ext>
            </a:extLst>
          </p:cNvPr>
          <p:cNvGrpSpPr/>
          <p:nvPr>
            <p:custDataLst>
              <p:tags r:id="rId69"/>
            </p:custDataLst>
          </p:nvPr>
        </p:nvGrpSpPr>
        <p:grpSpPr>
          <a:xfrm>
            <a:off x="5357080" y="1844746"/>
            <a:ext cx="813201" cy="996083"/>
            <a:chOff x="5357080" y="1844746"/>
            <a:chExt cx="813201" cy="996083"/>
          </a:xfrm>
        </p:grpSpPr>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85D33300-1AC4-4C27-ACAA-68BD2341A8E6}"/>
                    </a:ext>
                  </a:extLst>
                </p:cNvPr>
                <p:cNvSpPr/>
                <p:nvPr/>
              </p:nvSpPr>
              <p:spPr>
                <a:xfrm>
                  <a:off x="5472782" y="2340426"/>
                  <a:ext cx="697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𝐴</m:t>
                            </m:r>
                            <m:r>
                              <a:rPr lang="fr-FR" sz="2400" b="0" i="1" smtClean="0">
                                <a:latin typeface="Cambria Math" panose="02040503050406030204" pitchFamily="18" charset="0"/>
                              </a:rPr>
                              <m:t>1</m:t>
                            </m:r>
                          </m:sub>
                        </m:sSub>
                      </m:oMath>
                    </m:oMathPara>
                  </a14:m>
                  <a:endParaRPr lang="fr-FR" sz="2400" dirty="0"/>
                </a:p>
              </p:txBody>
            </p:sp>
          </mc:Choice>
          <mc:Fallback xmlns="">
            <p:sp>
              <p:nvSpPr>
                <p:cNvPr id="196" name="Rectangle 195">
                  <a:extLst>
                    <a:ext uri="{FF2B5EF4-FFF2-40B4-BE49-F238E27FC236}">
                      <a16:creationId xmlns:a16="http://schemas.microsoft.com/office/drawing/2014/main" id="{85D33300-1AC4-4C27-ACAA-68BD2341A8E6}"/>
                    </a:ext>
                  </a:extLst>
                </p:cNvPr>
                <p:cNvSpPr>
                  <a:spLocks noRot="1" noChangeAspect="1" noMove="1" noResize="1" noEditPoints="1" noAdjustHandles="1" noChangeArrowheads="1" noChangeShapeType="1" noTextEdit="1"/>
                </p:cNvSpPr>
                <p:nvPr/>
              </p:nvSpPr>
              <p:spPr>
                <a:xfrm>
                  <a:off x="5472782" y="2340426"/>
                  <a:ext cx="697499" cy="461665"/>
                </a:xfrm>
                <a:prstGeom prst="rect">
                  <a:avLst/>
                </a:prstGeom>
                <a:blipFill>
                  <a:blip r:embed="rId77"/>
                  <a:stretch>
                    <a:fillRect b="-3947"/>
                  </a:stretch>
                </a:blipFill>
              </p:spPr>
              <p:txBody>
                <a:bodyPr/>
                <a:lstStyle/>
                <a:p>
                  <a:r>
                    <a:rPr lang="fr-FR">
                      <a:noFill/>
                    </a:rPr>
                    <a:t> </a:t>
                  </a:r>
                </a:p>
              </p:txBody>
            </p:sp>
          </mc:Fallback>
        </mc:AlternateContent>
        <p:cxnSp>
          <p:nvCxnSpPr>
            <p:cNvPr id="5" name="Connecteur droit avec flèche 4">
              <a:extLst>
                <a:ext uri="{FF2B5EF4-FFF2-40B4-BE49-F238E27FC236}">
                  <a16:creationId xmlns:a16="http://schemas.microsoft.com/office/drawing/2014/main" id="{3C1C91B9-7999-4AB6-A5CC-1D2F216C61C9}"/>
                </a:ext>
              </a:extLst>
            </p:cNvPr>
            <p:cNvCxnSpPr>
              <a:stCxn id="47" idx="4"/>
              <a:endCxn id="95" idx="4"/>
            </p:cNvCxnSpPr>
            <p:nvPr/>
          </p:nvCxnSpPr>
          <p:spPr>
            <a:xfrm flipV="1">
              <a:off x="5357080" y="1844746"/>
              <a:ext cx="534649" cy="99608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48" name="Groupe 47">
            <a:extLst>
              <a:ext uri="{FF2B5EF4-FFF2-40B4-BE49-F238E27FC236}">
                <a16:creationId xmlns:a16="http://schemas.microsoft.com/office/drawing/2014/main" id="{F0EF7D69-EC2B-4A61-890C-5C422F195EEA}"/>
              </a:ext>
            </a:extLst>
          </p:cNvPr>
          <p:cNvGrpSpPr/>
          <p:nvPr>
            <p:custDataLst>
              <p:tags r:id="rId70"/>
            </p:custDataLst>
          </p:nvPr>
        </p:nvGrpSpPr>
        <p:grpSpPr>
          <a:xfrm>
            <a:off x="2976848" y="4479547"/>
            <a:ext cx="938612" cy="1343327"/>
            <a:chOff x="2976848" y="4479547"/>
            <a:chExt cx="938612" cy="1343327"/>
          </a:xfrm>
        </p:grpSpPr>
        <p:cxnSp>
          <p:nvCxnSpPr>
            <p:cNvPr id="174" name="Connecteur droit avec flèche 173">
              <a:extLst>
                <a:ext uri="{FF2B5EF4-FFF2-40B4-BE49-F238E27FC236}">
                  <a16:creationId xmlns:a16="http://schemas.microsoft.com/office/drawing/2014/main" id="{932BE3DA-3A13-40EE-8BCA-6C5F14EEDC9E}"/>
                </a:ext>
              </a:extLst>
            </p:cNvPr>
            <p:cNvCxnSpPr>
              <a:cxnSpLocks/>
            </p:cNvCxnSpPr>
            <p:nvPr/>
          </p:nvCxnSpPr>
          <p:spPr>
            <a:xfrm flipV="1">
              <a:off x="3194428" y="4479547"/>
              <a:ext cx="721032" cy="1343327"/>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B5A2C089-0FF2-4F52-8E8C-3468CDA78B12}"/>
                    </a:ext>
                  </a:extLst>
                </p:cNvPr>
                <p:cNvSpPr/>
                <p:nvPr/>
              </p:nvSpPr>
              <p:spPr>
                <a:xfrm>
                  <a:off x="2976848" y="4646727"/>
                  <a:ext cx="697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𝐴</m:t>
                            </m:r>
                            <m:r>
                              <a:rPr lang="fr-FR" sz="2400" b="0" i="1" smtClean="0">
                                <a:solidFill>
                                  <a:schemeClr val="bg1"/>
                                </a:solidFill>
                                <a:latin typeface="Cambria Math" panose="02040503050406030204" pitchFamily="18" charset="0"/>
                              </a:rPr>
                              <m:t>1</m:t>
                            </m:r>
                          </m:sub>
                        </m:sSub>
                      </m:oMath>
                    </m:oMathPara>
                  </a14:m>
                  <a:endParaRPr lang="fr-FR" sz="2400" dirty="0">
                    <a:solidFill>
                      <a:schemeClr val="bg1"/>
                    </a:solidFill>
                  </a:endParaRPr>
                </a:p>
              </p:txBody>
            </p:sp>
          </mc:Choice>
          <mc:Fallback xmlns="">
            <p:sp>
              <p:nvSpPr>
                <p:cNvPr id="175" name="Rectangle 174">
                  <a:extLst>
                    <a:ext uri="{FF2B5EF4-FFF2-40B4-BE49-F238E27FC236}">
                      <a16:creationId xmlns:a16="http://schemas.microsoft.com/office/drawing/2014/main" id="{B5A2C089-0FF2-4F52-8E8C-3468CDA78B12}"/>
                    </a:ext>
                  </a:extLst>
                </p:cNvPr>
                <p:cNvSpPr>
                  <a:spLocks noRot="1" noChangeAspect="1" noMove="1" noResize="1" noEditPoints="1" noAdjustHandles="1" noChangeArrowheads="1" noChangeShapeType="1" noTextEdit="1"/>
                </p:cNvSpPr>
                <p:nvPr/>
              </p:nvSpPr>
              <p:spPr>
                <a:xfrm>
                  <a:off x="2976848" y="4646727"/>
                  <a:ext cx="697499" cy="461665"/>
                </a:xfrm>
                <a:prstGeom prst="rect">
                  <a:avLst/>
                </a:prstGeom>
                <a:blipFill>
                  <a:blip r:embed="rId78"/>
                  <a:stretch>
                    <a:fillRect b="-3947"/>
                  </a:stretch>
                </a:blipFill>
              </p:spPr>
              <p:txBody>
                <a:bodyPr/>
                <a:lstStyle/>
                <a:p>
                  <a:r>
                    <a:rPr lang="fr-FR">
                      <a:noFill/>
                    </a:rPr>
                    <a:t> </a:t>
                  </a:r>
                </a:p>
              </p:txBody>
            </p:sp>
          </mc:Fallback>
        </mc:AlternateContent>
      </p:grpSp>
      <p:grpSp>
        <p:nvGrpSpPr>
          <p:cNvPr id="43" name="Groupe 42">
            <a:extLst>
              <a:ext uri="{FF2B5EF4-FFF2-40B4-BE49-F238E27FC236}">
                <a16:creationId xmlns:a16="http://schemas.microsoft.com/office/drawing/2014/main" id="{545FE48D-6125-489A-AA1E-39C484C2FCBE}"/>
              </a:ext>
            </a:extLst>
          </p:cNvPr>
          <p:cNvGrpSpPr/>
          <p:nvPr>
            <p:custDataLst>
              <p:tags r:id="rId71"/>
            </p:custDataLst>
          </p:nvPr>
        </p:nvGrpSpPr>
        <p:grpSpPr>
          <a:xfrm>
            <a:off x="5386262" y="2039149"/>
            <a:ext cx="1670261" cy="802252"/>
            <a:chOff x="5386262" y="2039149"/>
            <a:chExt cx="1670261" cy="802252"/>
          </a:xfrm>
        </p:grpSpPr>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3CDF3F9D-294F-4384-BB4C-401E43F37A23}"/>
                    </a:ext>
                  </a:extLst>
                </p:cNvPr>
                <p:cNvSpPr/>
                <p:nvPr/>
              </p:nvSpPr>
              <p:spPr>
                <a:xfrm>
                  <a:off x="6340493" y="2224692"/>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sub>
                        </m:sSub>
                      </m:oMath>
                    </m:oMathPara>
                  </a14:m>
                  <a:endParaRPr lang="fr-FR" sz="2400" dirty="0"/>
                </a:p>
              </p:txBody>
            </p:sp>
          </mc:Choice>
          <mc:Fallback xmlns="">
            <p:sp>
              <p:nvSpPr>
                <p:cNvPr id="177" name="Rectangle 176">
                  <a:extLst>
                    <a:ext uri="{FF2B5EF4-FFF2-40B4-BE49-F238E27FC236}">
                      <a16:creationId xmlns:a16="http://schemas.microsoft.com/office/drawing/2014/main" id="{3CDF3F9D-294F-4384-BB4C-401E43F37A23}"/>
                    </a:ext>
                  </a:extLst>
                </p:cNvPr>
                <p:cNvSpPr>
                  <a:spLocks noRot="1" noChangeAspect="1" noMove="1" noResize="1" noEditPoints="1" noAdjustHandles="1" noChangeArrowheads="1" noChangeShapeType="1" noTextEdit="1"/>
                </p:cNvSpPr>
                <p:nvPr/>
              </p:nvSpPr>
              <p:spPr>
                <a:xfrm>
                  <a:off x="6340493" y="2224692"/>
                  <a:ext cx="716030" cy="461665"/>
                </a:xfrm>
                <a:prstGeom prst="rect">
                  <a:avLst/>
                </a:prstGeom>
                <a:blipFill>
                  <a:blip r:embed="rId79"/>
                  <a:stretch>
                    <a:fillRect b="-2632"/>
                  </a:stretch>
                </a:blipFill>
              </p:spPr>
              <p:txBody>
                <a:bodyPr/>
                <a:lstStyle/>
                <a:p>
                  <a:r>
                    <a:rPr lang="fr-FR">
                      <a:noFill/>
                    </a:rPr>
                    <a:t> </a:t>
                  </a:r>
                </a:p>
              </p:txBody>
            </p:sp>
          </mc:Fallback>
        </mc:AlternateContent>
        <p:cxnSp>
          <p:nvCxnSpPr>
            <p:cNvPr id="179" name="Connecteur droit avec flèche 178">
              <a:extLst>
                <a:ext uri="{FF2B5EF4-FFF2-40B4-BE49-F238E27FC236}">
                  <a16:creationId xmlns:a16="http://schemas.microsoft.com/office/drawing/2014/main" id="{F4B0D28C-BBD8-4430-A588-59A64BAF2282}"/>
                </a:ext>
              </a:extLst>
            </p:cNvPr>
            <p:cNvCxnSpPr>
              <a:cxnSpLocks/>
              <a:endCxn id="57" idx="2"/>
            </p:cNvCxnSpPr>
            <p:nvPr/>
          </p:nvCxnSpPr>
          <p:spPr>
            <a:xfrm flipV="1">
              <a:off x="5386262" y="2039149"/>
              <a:ext cx="1500973" cy="802252"/>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42" name="Groupe 41">
            <a:extLst>
              <a:ext uri="{FF2B5EF4-FFF2-40B4-BE49-F238E27FC236}">
                <a16:creationId xmlns:a16="http://schemas.microsoft.com/office/drawing/2014/main" id="{56AC6B8F-2558-423B-A39A-7E787C97B0DF}"/>
              </a:ext>
            </a:extLst>
          </p:cNvPr>
          <p:cNvGrpSpPr/>
          <p:nvPr>
            <p:custDataLst>
              <p:tags r:id="rId72"/>
            </p:custDataLst>
          </p:nvPr>
        </p:nvGrpSpPr>
        <p:grpSpPr>
          <a:xfrm>
            <a:off x="3406921" y="3846156"/>
            <a:ext cx="1056944" cy="593704"/>
            <a:chOff x="3406921" y="3846156"/>
            <a:chExt cx="1056944" cy="593704"/>
          </a:xfrm>
        </p:grpSpPr>
        <p:cxnSp>
          <p:nvCxnSpPr>
            <p:cNvPr id="181" name="Connecteur droit avec flèche 180">
              <a:extLst>
                <a:ext uri="{FF2B5EF4-FFF2-40B4-BE49-F238E27FC236}">
                  <a16:creationId xmlns:a16="http://schemas.microsoft.com/office/drawing/2014/main" id="{2D89DF57-0E37-4621-84D3-43885809484F}"/>
                </a:ext>
              </a:extLst>
            </p:cNvPr>
            <p:cNvCxnSpPr>
              <a:cxnSpLocks/>
            </p:cNvCxnSpPr>
            <p:nvPr/>
          </p:nvCxnSpPr>
          <p:spPr>
            <a:xfrm flipV="1">
              <a:off x="3937620" y="4133961"/>
              <a:ext cx="526245" cy="30589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3CE061D4-B47C-4056-BA7B-56A01E0C85E0}"/>
                    </a:ext>
                  </a:extLst>
                </p:cNvPr>
                <p:cNvSpPr/>
                <p:nvPr/>
              </p:nvSpPr>
              <p:spPr>
                <a:xfrm>
                  <a:off x="3406921" y="3846156"/>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𝐵</m:t>
                            </m:r>
                            <m:r>
                              <a:rPr lang="fr-FR" sz="2400" b="0" i="1" smtClean="0">
                                <a:solidFill>
                                  <a:schemeClr val="bg1"/>
                                </a:solidFill>
                                <a:latin typeface="Cambria Math" panose="02040503050406030204" pitchFamily="18" charset="0"/>
                              </a:rPr>
                              <m:t>1</m:t>
                            </m:r>
                          </m:sub>
                        </m:sSub>
                      </m:oMath>
                    </m:oMathPara>
                  </a14:m>
                  <a:endParaRPr lang="fr-FR" sz="2400" dirty="0">
                    <a:solidFill>
                      <a:schemeClr val="bg1"/>
                    </a:solidFill>
                  </a:endParaRPr>
                </a:p>
              </p:txBody>
            </p:sp>
          </mc:Choice>
          <mc:Fallback xmlns="">
            <p:sp>
              <p:nvSpPr>
                <p:cNvPr id="183" name="Rectangle 182">
                  <a:extLst>
                    <a:ext uri="{FF2B5EF4-FFF2-40B4-BE49-F238E27FC236}">
                      <a16:creationId xmlns:a16="http://schemas.microsoft.com/office/drawing/2014/main" id="{3CE061D4-B47C-4056-BA7B-56A01E0C85E0}"/>
                    </a:ext>
                  </a:extLst>
                </p:cNvPr>
                <p:cNvSpPr>
                  <a:spLocks noRot="1" noChangeAspect="1" noMove="1" noResize="1" noEditPoints="1" noAdjustHandles="1" noChangeArrowheads="1" noChangeShapeType="1" noTextEdit="1"/>
                </p:cNvSpPr>
                <p:nvPr/>
              </p:nvSpPr>
              <p:spPr>
                <a:xfrm>
                  <a:off x="3406921" y="3846156"/>
                  <a:ext cx="716030" cy="461665"/>
                </a:xfrm>
                <a:prstGeom prst="rect">
                  <a:avLst/>
                </a:prstGeom>
                <a:blipFill>
                  <a:blip r:embed="rId80"/>
                  <a:stretch>
                    <a:fillRect b="-2632"/>
                  </a:stretch>
                </a:blipFill>
              </p:spPr>
              <p:txBody>
                <a:bodyPr/>
                <a:lstStyle/>
                <a:p>
                  <a:r>
                    <a:rPr lang="fr-FR">
                      <a:noFill/>
                    </a:rPr>
                    <a:t> </a:t>
                  </a:r>
                </a:p>
              </p:txBody>
            </p:sp>
          </mc:Fallback>
        </mc:AlternateContent>
      </p:grpSp>
      <p:grpSp>
        <p:nvGrpSpPr>
          <p:cNvPr id="36" name="Groupe 35">
            <a:extLst>
              <a:ext uri="{FF2B5EF4-FFF2-40B4-BE49-F238E27FC236}">
                <a16:creationId xmlns:a16="http://schemas.microsoft.com/office/drawing/2014/main" id="{5EB41CF0-7EAA-4BA8-ACDC-34BA8A5C5A17}"/>
              </a:ext>
            </a:extLst>
          </p:cNvPr>
          <p:cNvGrpSpPr/>
          <p:nvPr>
            <p:custDataLst>
              <p:tags r:id="rId73"/>
            </p:custDataLst>
          </p:nvPr>
        </p:nvGrpSpPr>
        <p:grpSpPr>
          <a:xfrm>
            <a:off x="5424084" y="1654136"/>
            <a:ext cx="1413392" cy="1177748"/>
            <a:chOff x="5424084" y="1654136"/>
            <a:chExt cx="1413392" cy="1177748"/>
          </a:xfrm>
        </p:grpSpPr>
        <mc:AlternateContent xmlns:mc="http://schemas.openxmlformats.org/markup-compatibility/2006" xmlns:a14="http://schemas.microsoft.com/office/drawing/2010/main">
          <mc:Choice Requires="a14">
            <p:sp>
              <p:nvSpPr>
                <p:cNvPr id="187" name="Rectangle 186">
                  <a:extLst>
                    <a:ext uri="{FF2B5EF4-FFF2-40B4-BE49-F238E27FC236}">
                      <a16:creationId xmlns:a16="http://schemas.microsoft.com/office/drawing/2014/main" id="{9555EB06-F890-470D-A3A2-99719DC42FF8}"/>
                    </a:ext>
                  </a:extLst>
                </p:cNvPr>
                <p:cNvSpPr/>
                <p:nvPr/>
              </p:nvSpPr>
              <p:spPr>
                <a:xfrm>
                  <a:off x="6121446" y="1871742"/>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2</m:t>
                            </m:r>
                          </m:sub>
                        </m:sSub>
                      </m:oMath>
                    </m:oMathPara>
                  </a14:m>
                  <a:endParaRPr lang="fr-FR" sz="2400" dirty="0"/>
                </a:p>
              </p:txBody>
            </p:sp>
          </mc:Choice>
          <mc:Fallback xmlns="">
            <p:sp>
              <p:nvSpPr>
                <p:cNvPr id="187" name="Rectangle 186">
                  <a:extLst>
                    <a:ext uri="{FF2B5EF4-FFF2-40B4-BE49-F238E27FC236}">
                      <a16:creationId xmlns:a16="http://schemas.microsoft.com/office/drawing/2014/main" id="{9555EB06-F890-470D-A3A2-99719DC42FF8}"/>
                    </a:ext>
                  </a:extLst>
                </p:cNvPr>
                <p:cNvSpPr>
                  <a:spLocks noRot="1" noChangeAspect="1" noMove="1" noResize="1" noEditPoints="1" noAdjustHandles="1" noChangeArrowheads="1" noChangeShapeType="1" noTextEdit="1"/>
                </p:cNvSpPr>
                <p:nvPr/>
              </p:nvSpPr>
              <p:spPr>
                <a:xfrm>
                  <a:off x="6121446" y="1871742"/>
                  <a:ext cx="716030" cy="461665"/>
                </a:xfrm>
                <a:prstGeom prst="rect">
                  <a:avLst/>
                </a:prstGeom>
                <a:blipFill>
                  <a:blip r:embed="rId81"/>
                  <a:stretch>
                    <a:fillRect b="-3947"/>
                  </a:stretch>
                </a:blipFill>
              </p:spPr>
              <p:txBody>
                <a:bodyPr/>
                <a:lstStyle/>
                <a:p>
                  <a:r>
                    <a:rPr lang="fr-FR">
                      <a:noFill/>
                    </a:rPr>
                    <a:t> </a:t>
                  </a:r>
                </a:p>
              </p:txBody>
            </p:sp>
          </mc:Fallback>
        </mc:AlternateContent>
        <p:cxnSp>
          <p:nvCxnSpPr>
            <p:cNvPr id="190" name="Connecteur droit avec flèche 189">
              <a:extLst>
                <a:ext uri="{FF2B5EF4-FFF2-40B4-BE49-F238E27FC236}">
                  <a16:creationId xmlns:a16="http://schemas.microsoft.com/office/drawing/2014/main" id="{F46D1E8D-591F-427D-8191-D3E7D631E032}"/>
                </a:ext>
              </a:extLst>
            </p:cNvPr>
            <p:cNvCxnSpPr>
              <a:cxnSpLocks/>
              <a:endCxn id="96" idx="4"/>
            </p:cNvCxnSpPr>
            <p:nvPr/>
          </p:nvCxnSpPr>
          <p:spPr>
            <a:xfrm flipV="1">
              <a:off x="5424084" y="1654136"/>
              <a:ext cx="888743" cy="1177748"/>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37" name="Groupe 36">
            <a:extLst>
              <a:ext uri="{FF2B5EF4-FFF2-40B4-BE49-F238E27FC236}">
                <a16:creationId xmlns:a16="http://schemas.microsoft.com/office/drawing/2014/main" id="{0DBC6A20-5892-46C6-91E5-A95473A22F28}"/>
              </a:ext>
            </a:extLst>
          </p:cNvPr>
          <p:cNvGrpSpPr/>
          <p:nvPr>
            <p:custDataLst>
              <p:tags r:id="rId74"/>
            </p:custDataLst>
          </p:nvPr>
        </p:nvGrpSpPr>
        <p:grpSpPr>
          <a:xfrm>
            <a:off x="4499449" y="3548829"/>
            <a:ext cx="777739" cy="733431"/>
            <a:chOff x="4499449" y="3548829"/>
            <a:chExt cx="777739" cy="733431"/>
          </a:xfrm>
        </p:grpSpPr>
        <p:cxnSp>
          <p:nvCxnSpPr>
            <p:cNvPr id="192" name="Connecteur droit avec flèche 191">
              <a:extLst>
                <a:ext uri="{FF2B5EF4-FFF2-40B4-BE49-F238E27FC236}">
                  <a16:creationId xmlns:a16="http://schemas.microsoft.com/office/drawing/2014/main" id="{B5D8D246-C012-4829-8520-19EB0121C928}"/>
                </a:ext>
              </a:extLst>
            </p:cNvPr>
            <p:cNvCxnSpPr>
              <a:cxnSpLocks/>
              <a:endCxn id="294" idx="2"/>
            </p:cNvCxnSpPr>
            <p:nvPr/>
          </p:nvCxnSpPr>
          <p:spPr>
            <a:xfrm flipV="1">
              <a:off x="4499449" y="3548829"/>
              <a:ext cx="453356" cy="57640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98" name="Rectangle 197">
                  <a:extLst>
                    <a:ext uri="{FF2B5EF4-FFF2-40B4-BE49-F238E27FC236}">
                      <a16:creationId xmlns:a16="http://schemas.microsoft.com/office/drawing/2014/main" id="{99FF9CB8-0AC1-4CDC-B24C-2ED88A17776E}"/>
                    </a:ext>
                  </a:extLst>
                </p:cNvPr>
                <p:cNvSpPr/>
                <p:nvPr/>
              </p:nvSpPr>
              <p:spPr>
                <a:xfrm>
                  <a:off x="4561158" y="3820595"/>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𝐵</m:t>
                            </m:r>
                            <m:r>
                              <a:rPr lang="fr-FR" sz="2400" b="0" i="1" smtClean="0">
                                <a:solidFill>
                                  <a:schemeClr val="bg1"/>
                                </a:solidFill>
                                <a:latin typeface="Cambria Math" panose="02040503050406030204" pitchFamily="18" charset="0"/>
                              </a:rPr>
                              <m:t>2</m:t>
                            </m:r>
                          </m:sub>
                        </m:sSub>
                      </m:oMath>
                    </m:oMathPara>
                  </a14:m>
                  <a:endParaRPr lang="fr-FR" sz="2400" dirty="0">
                    <a:solidFill>
                      <a:schemeClr val="bg1"/>
                    </a:solidFill>
                  </a:endParaRPr>
                </a:p>
              </p:txBody>
            </p:sp>
          </mc:Choice>
          <mc:Fallback xmlns="">
            <p:sp>
              <p:nvSpPr>
                <p:cNvPr id="198" name="Rectangle 197">
                  <a:extLst>
                    <a:ext uri="{FF2B5EF4-FFF2-40B4-BE49-F238E27FC236}">
                      <a16:creationId xmlns:a16="http://schemas.microsoft.com/office/drawing/2014/main" id="{99FF9CB8-0AC1-4CDC-B24C-2ED88A17776E}"/>
                    </a:ext>
                  </a:extLst>
                </p:cNvPr>
                <p:cNvSpPr>
                  <a:spLocks noRot="1" noChangeAspect="1" noMove="1" noResize="1" noEditPoints="1" noAdjustHandles="1" noChangeArrowheads="1" noChangeShapeType="1" noTextEdit="1"/>
                </p:cNvSpPr>
                <p:nvPr/>
              </p:nvSpPr>
              <p:spPr>
                <a:xfrm>
                  <a:off x="4561158" y="3820595"/>
                  <a:ext cx="716030" cy="461665"/>
                </a:xfrm>
                <a:prstGeom prst="rect">
                  <a:avLst/>
                </a:prstGeom>
                <a:blipFill>
                  <a:blip r:embed="rId82"/>
                  <a:stretch>
                    <a:fillRect b="-4000"/>
                  </a:stretch>
                </a:blipFill>
              </p:spPr>
              <p:txBody>
                <a:bodyPr/>
                <a:lstStyle/>
                <a:p>
                  <a:r>
                    <a:rPr lang="fr-FR">
                      <a:noFill/>
                    </a:rPr>
                    <a:t> </a:t>
                  </a:r>
                </a:p>
              </p:txBody>
            </p:sp>
          </mc:Fallback>
        </mc:AlternateContent>
      </p:grpSp>
      <p:grpSp>
        <p:nvGrpSpPr>
          <p:cNvPr id="33" name="Groupe 32">
            <a:extLst>
              <a:ext uri="{FF2B5EF4-FFF2-40B4-BE49-F238E27FC236}">
                <a16:creationId xmlns:a16="http://schemas.microsoft.com/office/drawing/2014/main" id="{80CD4A4D-3E7E-4F21-8934-A192CED54E29}"/>
              </a:ext>
            </a:extLst>
          </p:cNvPr>
          <p:cNvGrpSpPr/>
          <p:nvPr>
            <p:custDataLst>
              <p:tags r:id="rId75"/>
            </p:custDataLst>
          </p:nvPr>
        </p:nvGrpSpPr>
        <p:grpSpPr>
          <a:xfrm>
            <a:off x="3194428" y="3039074"/>
            <a:ext cx="2146492" cy="2793396"/>
            <a:chOff x="3194428" y="3039074"/>
            <a:chExt cx="2146492" cy="2793396"/>
          </a:xfrm>
        </p:grpSpPr>
        <p:cxnSp>
          <p:nvCxnSpPr>
            <p:cNvPr id="200" name="Connecteur droit avec flèche 199">
              <a:extLst>
                <a:ext uri="{FF2B5EF4-FFF2-40B4-BE49-F238E27FC236}">
                  <a16:creationId xmlns:a16="http://schemas.microsoft.com/office/drawing/2014/main" id="{DDDC328E-EB60-4D0C-99AA-ABFD16CCA311}"/>
                </a:ext>
              </a:extLst>
            </p:cNvPr>
            <p:cNvCxnSpPr>
              <a:cxnSpLocks/>
            </p:cNvCxnSpPr>
            <p:nvPr/>
          </p:nvCxnSpPr>
          <p:spPr>
            <a:xfrm flipV="1">
              <a:off x="3194428" y="3592414"/>
              <a:ext cx="1196092" cy="224005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1" name="ZoneTexte 200">
              <a:extLst>
                <a:ext uri="{FF2B5EF4-FFF2-40B4-BE49-F238E27FC236}">
                  <a16:creationId xmlns:a16="http://schemas.microsoft.com/office/drawing/2014/main" id="{19720C10-1870-483E-9CBF-7B279DB6E013}"/>
                </a:ext>
              </a:extLst>
            </p:cNvPr>
            <p:cNvSpPr txBox="1"/>
            <p:nvPr/>
          </p:nvSpPr>
          <p:spPr>
            <a:xfrm>
              <a:off x="4223345" y="3039074"/>
              <a:ext cx="1117575" cy="400110"/>
            </a:xfrm>
            <a:prstGeom prst="rect">
              <a:avLst/>
            </a:prstGeom>
            <a:noFill/>
          </p:spPr>
          <p:txBody>
            <a:bodyPr wrap="square" rtlCol="0">
              <a:spAutoFit/>
            </a:bodyPr>
            <a:lstStyle/>
            <a:p>
              <a:r>
                <a:rPr lang="fr-FR" sz="2000" dirty="0"/>
                <a:t>Retard</a:t>
              </a:r>
            </a:p>
          </p:txBody>
        </p:sp>
        <p:cxnSp>
          <p:nvCxnSpPr>
            <p:cNvPr id="251" name="Connecteur droit avec flèche 250">
              <a:extLst>
                <a:ext uri="{FF2B5EF4-FFF2-40B4-BE49-F238E27FC236}">
                  <a16:creationId xmlns:a16="http://schemas.microsoft.com/office/drawing/2014/main" id="{F77EF7B9-B806-4911-811D-351729BF7124}"/>
                </a:ext>
              </a:extLst>
            </p:cNvPr>
            <p:cNvCxnSpPr>
              <a:cxnSpLocks/>
            </p:cNvCxnSpPr>
            <p:nvPr/>
          </p:nvCxnSpPr>
          <p:spPr>
            <a:xfrm>
              <a:off x="4444821" y="3429000"/>
              <a:ext cx="54540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grpSp>
      <p:cxnSp>
        <p:nvCxnSpPr>
          <p:cNvPr id="120" name="Connecteur droit avec flèche 173">
            <a:extLst>
              <a:ext uri="{FF2B5EF4-FFF2-40B4-BE49-F238E27FC236}">
                <a16:creationId xmlns:a16="http://schemas.microsoft.com/office/drawing/2014/main" id="{0CD482E6-D137-46A9-8275-019D46B571BA}"/>
              </a:ext>
            </a:extLst>
          </p:cNvPr>
          <p:cNvCxnSpPr>
            <a:cxnSpLocks/>
          </p:cNvCxnSpPr>
          <p:nvPr/>
        </p:nvCxnSpPr>
        <p:spPr>
          <a:xfrm flipV="1">
            <a:off x="1945211" y="4104161"/>
            <a:ext cx="916712" cy="170789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29" name="Connecteur droit avec flèche 180">
            <a:extLst>
              <a:ext uri="{FF2B5EF4-FFF2-40B4-BE49-F238E27FC236}">
                <a16:creationId xmlns:a16="http://schemas.microsoft.com/office/drawing/2014/main" id="{84ADE60A-3154-4188-B6A2-CAE648BDACA2}"/>
              </a:ext>
            </a:extLst>
          </p:cNvPr>
          <p:cNvCxnSpPr>
            <a:cxnSpLocks/>
          </p:cNvCxnSpPr>
          <p:nvPr/>
        </p:nvCxnSpPr>
        <p:spPr>
          <a:xfrm flipV="1">
            <a:off x="2853630" y="3585991"/>
            <a:ext cx="891419" cy="51817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34" name="Connecteur droit avec flèche 173">
            <a:extLst>
              <a:ext uri="{FF2B5EF4-FFF2-40B4-BE49-F238E27FC236}">
                <a16:creationId xmlns:a16="http://schemas.microsoft.com/office/drawing/2014/main" id="{11FF6086-19F8-448E-8675-D55EAE58E47A}"/>
              </a:ext>
            </a:extLst>
          </p:cNvPr>
          <p:cNvCxnSpPr>
            <a:cxnSpLocks/>
          </p:cNvCxnSpPr>
          <p:nvPr/>
        </p:nvCxnSpPr>
        <p:spPr>
          <a:xfrm flipV="1">
            <a:off x="5287157" y="3561791"/>
            <a:ext cx="1192514" cy="222173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39" name="Connecteur droit avec flèche 173">
            <a:extLst>
              <a:ext uri="{FF2B5EF4-FFF2-40B4-BE49-F238E27FC236}">
                <a16:creationId xmlns:a16="http://schemas.microsoft.com/office/drawing/2014/main" id="{68B42127-C31C-4F1D-BD20-90C7F0C9C3F1}"/>
              </a:ext>
            </a:extLst>
          </p:cNvPr>
          <p:cNvCxnSpPr>
            <a:cxnSpLocks/>
            <a:endCxn id="263" idx="4"/>
          </p:cNvCxnSpPr>
          <p:nvPr/>
        </p:nvCxnSpPr>
        <p:spPr>
          <a:xfrm flipV="1">
            <a:off x="3785202" y="4617768"/>
            <a:ext cx="607990" cy="1205108"/>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2" name="Connecteur droit avec flèche 180">
            <a:extLst>
              <a:ext uri="{FF2B5EF4-FFF2-40B4-BE49-F238E27FC236}">
                <a16:creationId xmlns:a16="http://schemas.microsoft.com/office/drawing/2014/main" id="{E3D15EA7-3FE4-4314-B83C-5DA3DBA43061}"/>
              </a:ext>
            </a:extLst>
          </p:cNvPr>
          <p:cNvCxnSpPr>
            <a:cxnSpLocks/>
          </p:cNvCxnSpPr>
          <p:nvPr/>
        </p:nvCxnSpPr>
        <p:spPr>
          <a:xfrm flipV="1">
            <a:off x="4396699" y="4379301"/>
            <a:ext cx="395465" cy="22987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5" name="Connecteur droit avec flèche 191">
            <a:extLst>
              <a:ext uri="{FF2B5EF4-FFF2-40B4-BE49-F238E27FC236}">
                <a16:creationId xmlns:a16="http://schemas.microsoft.com/office/drawing/2014/main" id="{7EC4EDF5-BEC6-4070-9391-0D6870822F89}"/>
              </a:ext>
            </a:extLst>
          </p:cNvPr>
          <p:cNvCxnSpPr>
            <a:cxnSpLocks/>
          </p:cNvCxnSpPr>
          <p:nvPr/>
        </p:nvCxnSpPr>
        <p:spPr>
          <a:xfrm flipV="1">
            <a:off x="4812625" y="3572300"/>
            <a:ext cx="622359" cy="791272"/>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8660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Description de la congestion</a:t>
            </a:r>
          </a:p>
        </p:txBody>
      </p:sp>
      <p:sp>
        <p:nvSpPr>
          <p:cNvPr id="29" name="Espace réservé du contenu 2">
            <a:extLst>
              <a:ext uri="{FF2B5EF4-FFF2-40B4-BE49-F238E27FC236}">
                <a16:creationId xmlns:a16="http://schemas.microsoft.com/office/drawing/2014/main" id="{D706ACAF-D795-4B00-AB0D-254D5C788D3B}"/>
              </a:ext>
            </a:extLst>
          </p:cNvPr>
          <p:cNvSpPr txBox="1">
            <a:spLocks/>
          </p:cNvSpPr>
          <p:nvPr>
            <p:custDataLst>
              <p:tags r:id="rId2"/>
            </p:custDataLst>
          </p:nvPr>
        </p:nvSpPr>
        <p:spPr>
          <a:xfrm>
            <a:off x="436404" y="1611698"/>
            <a:ext cx="3744686" cy="697607"/>
          </a:xfrm>
          <a:prstGeom prst="rect">
            <a:avLst/>
          </a:prstGeom>
        </p:spPr>
        <p:txBody>
          <a:bodyPr vert="horz" lIns="91440" tIns="45720" rIns="91440" bIns="45720" rtlCol="0">
            <a:normAutofit/>
          </a:bodyPr>
          <a:lst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0800" indent="0">
              <a:buNone/>
            </a:pPr>
            <a:r>
              <a:rPr lang="fr-FR" dirty="0"/>
              <a:t>Congestion d’offre </a:t>
            </a:r>
          </a:p>
        </p:txBody>
      </p:sp>
      <p:sp>
        <p:nvSpPr>
          <p:cNvPr id="38" name="Espace réservé du contenu 2">
            <a:extLst>
              <a:ext uri="{FF2B5EF4-FFF2-40B4-BE49-F238E27FC236}">
                <a16:creationId xmlns:a16="http://schemas.microsoft.com/office/drawing/2014/main" id="{FD3C39E8-F6FC-4AB5-8F31-7AA76CB07B68}"/>
              </a:ext>
            </a:extLst>
          </p:cNvPr>
          <p:cNvSpPr txBox="1">
            <a:spLocks/>
          </p:cNvSpPr>
          <p:nvPr>
            <p:custDataLst>
              <p:tags r:id="rId3"/>
            </p:custDataLst>
          </p:nvPr>
        </p:nvSpPr>
        <p:spPr>
          <a:xfrm>
            <a:off x="4359225" y="4563855"/>
            <a:ext cx="5319808" cy="1219087"/>
          </a:xfrm>
          <a:prstGeom prst="rect">
            <a:avLst/>
          </a:prstGeom>
        </p:spPr>
        <p:txBody>
          <a:bodyPr vert="horz" lIns="91440" tIns="45720" rIns="91440" bIns="45720" rtlCol="0">
            <a:normAutofit/>
          </a:bodyPr>
          <a:lst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0800" indent="0">
              <a:buNone/>
            </a:pPr>
            <a:r>
              <a:rPr lang="fr-FR" dirty="0"/>
              <a:t>Congestion de demande</a:t>
            </a:r>
          </a:p>
        </p:txBody>
      </p:sp>
      <p:sp>
        <p:nvSpPr>
          <p:cNvPr id="4" name="Rectangle 3">
            <a:extLst>
              <a:ext uri="{FF2B5EF4-FFF2-40B4-BE49-F238E27FC236}">
                <a16:creationId xmlns:a16="http://schemas.microsoft.com/office/drawing/2014/main" id="{6683AB1F-09C8-4F59-8537-E5D1BB17EE44}"/>
              </a:ext>
            </a:extLst>
          </p:cNvPr>
          <p:cNvSpPr/>
          <p:nvPr>
            <p:custDataLst>
              <p:tags r:id="rId4"/>
            </p:custDataLst>
          </p:nvPr>
        </p:nvSpPr>
        <p:spPr>
          <a:xfrm>
            <a:off x="6132635" y="1969848"/>
            <a:ext cx="449943" cy="1625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2" name="Rectangle 41">
            <a:extLst>
              <a:ext uri="{FF2B5EF4-FFF2-40B4-BE49-F238E27FC236}">
                <a16:creationId xmlns:a16="http://schemas.microsoft.com/office/drawing/2014/main" id="{352E4DA4-1B90-4B23-AE00-663F542F2E28}"/>
              </a:ext>
            </a:extLst>
          </p:cNvPr>
          <p:cNvSpPr/>
          <p:nvPr>
            <p:custDataLst>
              <p:tags r:id="rId5"/>
            </p:custDataLst>
          </p:nvPr>
        </p:nvSpPr>
        <p:spPr>
          <a:xfrm>
            <a:off x="4878339" y="6165662"/>
            <a:ext cx="4172856" cy="881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0" name="Connecteur droit 124">
            <a:extLst>
              <a:ext uri="{FF2B5EF4-FFF2-40B4-BE49-F238E27FC236}">
                <a16:creationId xmlns:a16="http://schemas.microsoft.com/office/drawing/2014/main" id="{3EEC98AA-3CD2-49A2-AF2E-D58775AE4C4B}"/>
              </a:ext>
            </a:extLst>
          </p:cNvPr>
          <p:cNvCxnSpPr>
            <a:cxnSpLocks/>
          </p:cNvCxnSpPr>
          <p:nvPr>
            <p:custDataLst>
              <p:tags r:id="rId6"/>
            </p:custDataLst>
          </p:nvPr>
        </p:nvCxnSpPr>
        <p:spPr>
          <a:xfrm>
            <a:off x="7456635" y="1499035"/>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11" name="ZoneTexte 121">
            <a:extLst>
              <a:ext uri="{FF2B5EF4-FFF2-40B4-BE49-F238E27FC236}">
                <a16:creationId xmlns:a16="http://schemas.microsoft.com/office/drawing/2014/main" id="{AD25EE6D-D074-4920-9E7E-19FCF9CFF3CE}"/>
              </a:ext>
            </a:extLst>
          </p:cNvPr>
          <p:cNvSpPr txBox="1"/>
          <p:nvPr>
            <p:custDataLst>
              <p:tags r:id="rId7"/>
            </p:custDataLst>
          </p:nvPr>
        </p:nvSpPr>
        <p:spPr>
          <a:xfrm>
            <a:off x="4260460" y="1219631"/>
            <a:ext cx="268867" cy="400110"/>
          </a:xfrm>
          <a:prstGeom prst="rect">
            <a:avLst/>
          </a:prstGeom>
          <a:noFill/>
        </p:spPr>
        <p:txBody>
          <a:bodyPr wrap="square" rtlCol="0">
            <a:spAutoFit/>
          </a:bodyPr>
          <a:lstStyle/>
          <a:p>
            <a:r>
              <a:rPr lang="fr-FR" sz="2000" b="1" dirty="0"/>
              <a:t>X</a:t>
            </a:r>
          </a:p>
        </p:txBody>
      </p:sp>
      <p:sp>
        <p:nvSpPr>
          <p:cNvPr id="12" name="ZoneTexte 122">
            <a:extLst>
              <a:ext uri="{FF2B5EF4-FFF2-40B4-BE49-F238E27FC236}">
                <a16:creationId xmlns:a16="http://schemas.microsoft.com/office/drawing/2014/main" id="{B77C95FF-38B9-4324-987D-EF433996DE9F}"/>
              </a:ext>
            </a:extLst>
          </p:cNvPr>
          <p:cNvSpPr txBox="1"/>
          <p:nvPr>
            <p:custDataLst>
              <p:tags r:id="rId8"/>
            </p:custDataLst>
          </p:nvPr>
        </p:nvSpPr>
        <p:spPr>
          <a:xfrm>
            <a:off x="8794361" y="3289828"/>
            <a:ext cx="268867" cy="400110"/>
          </a:xfrm>
          <a:prstGeom prst="rect">
            <a:avLst/>
          </a:prstGeom>
          <a:noFill/>
        </p:spPr>
        <p:txBody>
          <a:bodyPr wrap="square" rtlCol="0">
            <a:spAutoFit/>
          </a:bodyPr>
          <a:lstStyle/>
          <a:p>
            <a:r>
              <a:rPr lang="fr-FR" sz="2000" b="1" dirty="0"/>
              <a:t>T</a:t>
            </a:r>
          </a:p>
        </p:txBody>
      </p:sp>
      <p:sp>
        <p:nvSpPr>
          <p:cNvPr id="13" name="Rectangle 12">
            <a:extLst>
              <a:ext uri="{FF2B5EF4-FFF2-40B4-BE49-F238E27FC236}">
                <a16:creationId xmlns:a16="http://schemas.microsoft.com/office/drawing/2014/main" id="{7EB2859A-CCC6-48D4-A6FB-4AA0D8B00920}"/>
              </a:ext>
            </a:extLst>
          </p:cNvPr>
          <p:cNvSpPr/>
          <p:nvPr>
            <p:custDataLst>
              <p:tags r:id="rId9"/>
            </p:custDataLst>
          </p:nvPr>
        </p:nvSpPr>
        <p:spPr>
          <a:xfrm>
            <a:off x="4603112" y="1454319"/>
            <a:ext cx="4141573" cy="22662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 name="Connecteur droit avec flèche 116">
            <a:extLst>
              <a:ext uri="{FF2B5EF4-FFF2-40B4-BE49-F238E27FC236}">
                <a16:creationId xmlns:a16="http://schemas.microsoft.com/office/drawing/2014/main" id="{812DF9C1-597F-40F0-B585-E593DC004762}"/>
              </a:ext>
            </a:extLst>
          </p:cNvPr>
          <p:cNvCxnSpPr>
            <a:cxnSpLocks/>
          </p:cNvCxnSpPr>
          <p:nvPr>
            <p:custDataLst>
              <p:tags r:id="rId10"/>
            </p:custDataLst>
          </p:nvPr>
        </p:nvCxnSpPr>
        <p:spPr bwMode="auto">
          <a:xfrm flipV="1">
            <a:off x="4603112" y="1219631"/>
            <a:ext cx="0" cy="268749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9" name="Connecteur droit avec flèche 117">
            <a:extLst>
              <a:ext uri="{FF2B5EF4-FFF2-40B4-BE49-F238E27FC236}">
                <a16:creationId xmlns:a16="http://schemas.microsoft.com/office/drawing/2014/main" id="{4D9C5709-B3BA-4B78-94DC-A62B49B16264}"/>
              </a:ext>
            </a:extLst>
          </p:cNvPr>
          <p:cNvCxnSpPr>
            <a:cxnSpLocks/>
          </p:cNvCxnSpPr>
          <p:nvPr>
            <p:custDataLst>
              <p:tags r:id="rId11"/>
            </p:custDataLst>
          </p:nvPr>
        </p:nvCxnSpPr>
        <p:spPr bwMode="auto">
          <a:xfrm>
            <a:off x="4434205" y="3720088"/>
            <a:ext cx="4530530" cy="498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2" name="ZoneTexte 137">
            <a:extLst>
              <a:ext uri="{FF2B5EF4-FFF2-40B4-BE49-F238E27FC236}">
                <a16:creationId xmlns:a16="http://schemas.microsoft.com/office/drawing/2014/main" id="{5CDEC997-33D1-477B-9E2F-9449715EAD48}"/>
              </a:ext>
            </a:extLst>
          </p:cNvPr>
          <p:cNvSpPr txBox="1"/>
          <p:nvPr>
            <p:custDataLst>
              <p:tags r:id="rId12"/>
            </p:custDataLst>
          </p:nvPr>
        </p:nvSpPr>
        <p:spPr>
          <a:xfrm>
            <a:off x="5872251" y="3167302"/>
            <a:ext cx="670012" cy="400110"/>
          </a:xfrm>
          <a:prstGeom prst="rect">
            <a:avLst/>
          </a:prstGeom>
          <a:noFill/>
        </p:spPr>
        <p:txBody>
          <a:bodyPr wrap="square" rtlCol="0">
            <a:spAutoFit/>
          </a:bodyPr>
          <a:lstStyle/>
          <a:p>
            <a:r>
              <a:rPr lang="fr-FR" sz="2000" b="1" dirty="0">
                <a:solidFill>
                  <a:schemeClr val="accent1"/>
                </a:solidFill>
              </a:rPr>
              <a:t>A1</a:t>
            </a:r>
          </a:p>
        </p:txBody>
      </p:sp>
      <p:cxnSp>
        <p:nvCxnSpPr>
          <p:cNvPr id="65" name="Connecteur droit 171">
            <a:extLst>
              <a:ext uri="{FF2B5EF4-FFF2-40B4-BE49-F238E27FC236}">
                <a16:creationId xmlns:a16="http://schemas.microsoft.com/office/drawing/2014/main" id="{FDE28238-3147-4D3D-ACEE-B2DCFB1DB50E}"/>
              </a:ext>
            </a:extLst>
          </p:cNvPr>
          <p:cNvCxnSpPr>
            <a:cxnSpLocks/>
          </p:cNvCxnSpPr>
          <p:nvPr>
            <p:custDataLst>
              <p:tags r:id="rId13"/>
            </p:custDataLst>
          </p:nvPr>
        </p:nvCxnSpPr>
        <p:spPr>
          <a:xfrm>
            <a:off x="4603111" y="1458081"/>
            <a:ext cx="4164968"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66" name="Connecteur droit 172">
            <a:extLst>
              <a:ext uri="{FF2B5EF4-FFF2-40B4-BE49-F238E27FC236}">
                <a16:creationId xmlns:a16="http://schemas.microsoft.com/office/drawing/2014/main" id="{384B0671-7191-454B-9403-E9C66B16295D}"/>
              </a:ext>
            </a:extLst>
          </p:cNvPr>
          <p:cNvCxnSpPr>
            <a:cxnSpLocks/>
          </p:cNvCxnSpPr>
          <p:nvPr>
            <p:custDataLst>
              <p:tags r:id="rId14"/>
            </p:custDataLst>
          </p:nvPr>
        </p:nvCxnSpPr>
        <p:spPr>
          <a:xfrm flipV="1">
            <a:off x="8740765" y="1497359"/>
            <a:ext cx="3920" cy="222272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sp>
        <p:nvSpPr>
          <p:cNvPr id="83" name="Freeform: Shape 82">
            <a:extLst>
              <a:ext uri="{FF2B5EF4-FFF2-40B4-BE49-F238E27FC236}">
                <a16:creationId xmlns:a16="http://schemas.microsoft.com/office/drawing/2014/main" id="{9000BE9D-EF88-4445-904A-46EF2C3882A4}"/>
              </a:ext>
            </a:extLst>
          </p:cNvPr>
          <p:cNvSpPr/>
          <p:nvPr/>
        </p:nvSpPr>
        <p:spPr>
          <a:xfrm>
            <a:off x="6119935" y="2205252"/>
            <a:ext cx="2108200" cy="1257300"/>
          </a:xfrm>
          <a:custGeom>
            <a:avLst/>
            <a:gdLst>
              <a:gd name="connsiteX0" fmla="*/ 0 w 2108200"/>
              <a:gd name="connsiteY0" fmla="*/ 247650 h 1257300"/>
              <a:gd name="connsiteX1" fmla="*/ 1711325 w 2108200"/>
              <a:gd name="connsiteY1" fmla="*/ 1257300 h 1257300"/>
              <a:gd name="connsiteX2" fmla="*/ 2108200 w 2108200"/>
              <a:gd name="connsiteY2" fmla="*/ 212725 h 1257300"/>
              <a:gd name="connsiteX3" fmla="*/ 1609725 w 2108200"/>
              <a:gd name="connsiteY3" fmla="*/ 0 h 1257300"/>
              <a:gd name="connsiteX4" fmla="*/ 60325 w 2108200"/>
              <a:gd name="connsiteY4" fmla="*/ 38100 h 1257300"/>
              <a:gd name="connsiteX5" fmla="*/ 0 w 2108200"/>
              <a:gd name="connsiteY5" fmla="*/ 24765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00" h="1257300">
                <a:moveTo>
                  <a:pt x="0" y="247650"/>
                </a:moveTo>
                <a:lnTo>
                  <a:pt x="1711325" y="1257300"/>
                </a:lnTo>
                <a:lnTo>
                  <a:pt x="2108200" y="212725"/>
                </a:lnTo>
                <a:lnTo>
                  <a:pt x="1609725" y="0"/>
                </a:lnTo>
                <a:lnTo>
                  <a:pt x="60325" y="38100"/>
                </a:lnTo>
                <a:lnTo>
                  <a:pt x="0" y="247650"/>
                </a:lnTo>
                <a:close/>
              </a:path>
            </a:pathLst>
          </a:cu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Isosceles Triangle 5">
            <a:extLst>
              <a:ext uri="{FF2B5EF4-FFF2-40B4-BE49-F238E27FC236}">
                <a16:creationId xmlns:a16="http://schemas.microsoft.com/office/drawing/2014/main" id="{C4A3D81C-EF82-4018-9C64-F14787EA51D8}"/>
              </a:ext>
            </a:extLst>
          </p:cNvPr>
          <p:cNvSpPr/>
          <p:nvPr/>
        </p:nvSpPr>
        <p:spPr>
          <a:xfrm rot="1114678">
            <a:off x="4728842" y="2408741"/>
            <a:ext cx="3278812" cy="547696"/>
          </a:xfrm>
          <a:prstGeom prst="triangle">
            <a:avLst>
              <a:gd name="adj" fmla="val 50408"/>
            </a:avLst>
          </a:prstGeom>
          <a:solidFill>
            <a:srgbClr val="A14341"/>
          </a:solidFill>
          <a:ln>
            <a:solidFill>
              <a:srgbClr val="A143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 name="Parallelogram 81">
            <a:extLst>
              <a:ext uri="{FF2B5EF4-FFF2-40B4-BE49-F238E27FC236}">
                <a16:creationId xmlns:a16="http://schemas.microsoft.com/office/drawing/2014/main" id="{AFE1FA09-F281-43AE-BB6B-B5C7A573FE29}"/>
              </a:ext>
            </a:extLst>
          </p:cNvPr>
          <p:cNvSpPr/>
          <p:nvPr/>
        </p:nvSpPr>
        <p:spPr>
          <a:xfrm>
            <a:off x="6467796" y="1492094"/>
            <a:ext cx="2108201" cy="948105"/>
          </a:xfrm>
          <a:prstGeom prst="parallelogram">
            <a:avLst>
              <a:gd name="adj" fmla="val 38060"/>
            </a:avLst>
          </a:pr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5" name="Parallelogram 84">
            <a:extLst>
              <a:ext uri="{FF2B5EF4-FFF2-40B4-BE49-F238E27FC236}">
                <a16:creationId xmlns:a16="http://schemas.microsoft.com/office/drawing/2014/main" id="{461480CF-1C33-4E21-96F6-A164746A9220}"/>
              </a:ext>
            </a:extLst>
          </p:cNvPr>
          <p:cNvSpPr/>
          <p:nvPr/>
        </p:nvSpPr>
        <p:spPr>
          <a:xfrm>
            <a:off x="4739157" y="1477354"/>
            <a:ext cx="2108201" cy="948105"/>
          </a:xfrm>
          <a:prstGeom prst="parallelogram">
            <a:avLst>
              <a:gd name="adj" fmla="val 3806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0" name="Connecteur droit 6">
            <a:extLst>
              <a:ext uri="{FF2B5EF4-FFF2-40B4-BE49-F238E27FC236}">
                <a16:creationId xmlns:a16="http://schemas.microsoft.com/office/drawing/2014/main" id="{B0DF8E25-0E4A-42A8-B560-8E7E1F684DCF}"/>
              </a:ext>
            </a:extLst>
          </p:cNvPr>
          <p:cNvCxnSpPr>
            <a:cxnSpLocks/>
            <a:endCxn id="6" idx="0"/>
          </p:cNvCxnSpPr>
          <p:nvPr>
            <p:custDataLst>
              <p:tags r:id="rId15"/>
            </p:custDataLst>
          </p:nvPr>
        </p:nvCxnSpPr>
        <p:spPr>
          <a:xfrm flipH="1" flipV="1">
            <a:off x="6468175" y="2427273"/>
            <a:ext cx="1350554" cy="104491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87" name="Connecteur droit 6">
            <a:extLst>
              <a:ext uri="{FF2B5EF4-FFF2-40B4-BE49-F238E27FC236}">
                <a16:creationId xmlns:a16="http://schemas.microsoft.com/office/drawing/2014/main" id="{F1121047-19EF-408E-BDDC-89CA6474C16A}"/>
              </a:ext>
            </a:extLst>
          </p:cNvPr>
          <p:cNvCxnSpPr>
            <a:cxnSpLocks/>
            <a:stCxn id="6" idx="4"/>
          </p:cNvCxnSpPr>
          <p:nvPr>
            <p:custDataLst>
              <p:tags r:id="rId16"/>
            </p:custDataLst>
          </p:nvPr>
        </p:nvCxnSpPr>
        <p:spPr>
          <a:xfrm flipV="1">
            <a:off x="7834980" y="1459315"/>
            <a:ext cx="741017" cy="200515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0" name="Connecteur droit 6">
            <a:extLst>
              <a:ext uri="{FF2B5EF4-FFF2-40B4-BE49-F238E27FC236}">
                <a16:creationId xmlns:a16="http://schemas.microsoft.com/office/drawing/2014/main" id="{A212F835-2F43-4AA3-99A4-8AD3F07C5081}"/>
              </a:ext>
            </a:extLst>
          </p:cNvPr>
          <p:cNvCxnSpPr>
            <a:cxnSpLocks/>
            <a:stCxn id="6" idx="4"/>
          </p:cNvCxnSpPr>
          <p:nvPr>
            <p:custDataLst>
              <p:tags r:id="rId17"/>
            </p:custDataLst>
          </p:nvPr>
        </p:nvCxnSpPr>
        <p:spPr>
          <a:xfrm flipH="1" flipV="1">
            <a:off x="4707888" y="2425459"/>
            <a:ext cx="3127092" cy="1039014"/>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3" name="Connecteur droit 6">
            <a:extLst>
              <a:ext uri="{FF2B5EF4-FFF2-40B4-BE49-F238E27FC236}">
                <a16:creationId xmlns:a16="http://schemas.microsoft.com/office/drawing/2014/main" id="{44609B0F-15DD-478D-88B3-99858CACFE79}"/>
              </a:ext>
            </a:extLst>
          </p:cNvPr>
          <p:cNvCxnSpPr>
            <a:cxnSpLocks/>
            <a:stCxn id="6" idx="0"/>
            <a:endCxn id="6" idx="2"/>
          </p:cNvCxnSpPr>
          <p:nvPr>
            <p:custDataLst>
              <p:tags r:id="rId18"/>
            </p:custDataLst>
          </p:nvPr>
        </p:nvCxnSpPr>
        <p:spPr>
          <a:xfrm flipH="1" flipV="1">
            <a:off x="4727023" y="2419861"/>
            <a:ext cx="1741152" cy="741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6" name="Connecteur droit 6">
            <a:extLst>
              <a:ext uri="{FF2B5EF4-FFF2-40B4-BE49-F238E27FC236}">
                <a16:creationId xmlns:a16="http://schemas.microsoft.com/office/drawing/2014/main" id="{93CA25AE-2E86-4341-B6F8-EA8BF8C7FC47}"/>
              </a:ext>
            </a:extLst>
          </p:cNvPr>
          <p:cNvCxnSpPr>
            <a:cxnSpLocks/>
            <a:endCxn id="6" idx="0"/>
          </p:cNvCxnSpPr>
          <p:nvPr>
            <p:custDataLst>
              <p:tags r:id="rId19"/>
            </p:custDataLst>
          </p:nvPr>
        </p:nvCxnSpPr>
        <p:spPr>
          <a:xfrm flipH="1">
            <a:off x="6468175" y="1477354"/>
            <a:ext cx="374788" cy="94991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05" name="Connecteur droit 6">
            <a:extLst>
              <a:ext uri="{FF2B5EF4-FFF2-40B4-BE49-F238E27FC236}">
                <a16:creationId xmlns:a16="http://schemas.microsoft.com/office/drawing/2014/main" id="{C23F4F72-C046-4D61-87C7-E83891039AFA}"/>
              </a:ext>
            </a:extLst>
          </p:cNvPr>
          <p:cNvCxnSpPr>
            <a:cxnSpLocks/>
          </p:cNvCxnSpPr>
          <p:nvPr>
            <p:custDataLst>
              <p:tags r:id="rId20"/>
            </p:custDataLst>
          </p:nvPr>
        </p:nvCxnSpPr>
        <p:spPr>
          <a:xfrm flipH="1">
            <a:off x="4732506" y="1458081"/>
            <a:ext cx="374788" cy="94991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08" name="Connecteur droit avec flèche 191">
            <a:extLst>
              <a:ext uri="{FF2B5EF4-FFF2-40B4-BE49-F238E27FC236}">
                <a16:creationId xmlns:a16="http://schemas.microsoft.com/office/drawing/2014/main" id="{C8E9EBBD-B332-40D0-B579-FBB588D8D3C0}"/>
              </a:ext>
            </a:extLst>
          </p:cNvPr>
          <p:cNvCxnSpPr>
            <a:cxnSpLocks/>
          </p:cNvCxnSpPr>
          <p:nvPr/>
        </p:nvCxnSpPr>
        <p:spPr>
          <a:xfrm flipV="1">
            <a:off x="8063389" y="1849715"/>
            <a:ext cx="645648" cy="1847525"/>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11" name="Connecteur droit avec flèche 191">
            <a:extLst>
              <a:ext uri="{FF2B5EF4-FFF2-40B4-BE49-F238E27FC236}">
                <a16:creationId xmlns:a16="http://schemas.microsoft.com/office/drawing/2014/main" id="{32531B0B-D029-4187-A1F6-9420B488F630}"/>
              </a:ext>
            </a:extLst>
          </p:cNvPr>
          <p:cNvCxnSpPr>
            <a:cxnSpLocks/>
          </p:cNvCxnSpPr>
          <p:nvPr/>
        </p:nvCxnSpPr>
        <p:spPr>
          <a:xfrm flipV="1">
            <a:off x="5756999" y="2893397"/>
            <a:ext cx="280685" cy="803184"/>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13" name="Connecteur droit avec flèche 191">
            <a:extLst>
              <a:ext uri="{FF2B5EF4-FFF2-40B4-BE49-F238E27FC236}">
                <a16:creationId xmlns:a16="http://schemas.microsoft.com/office/drawing/2014/main" id="{EEC18B9E-F594-4229-889D-72CA7A10602B}"/>
              </a:ext>
            </a:extLst>
          </p:cNvPr>
          <p:cNvCxnSpPr>
            <a:cxnSpLocks/>
          </p:cNvCxnSpPr>
          <p:nvPr/>
        </p:nvCxnSpPr>
        <p:spPr>
          <a:xfrm flipV="1">
            <a:off x="6077963" y="2688098"/>
            <a:ext cx="696391" cy="18843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74" name="Connecteur droit avec flèche 191">
            <a:extLst>
              <a:ext uri="{FF2B5EF4-FFF2-40B4-BE49-F238E27FC236}">
                <a16:creationId xmlns:a16="http://schemas.microsoft.com/office/drawing/2014/main" id="{131B9226-2258-42C8-83E9-C988FB669187}"/>
              </a:ext>
            </a:extLst>
          </p:cNvPr>
          <p:cNvCxnSpPr>
            <a:cxnSpLocks/>
          </p:cNvCxnSpPr>
          <p:nvPr/>
        </p:nvCxnSpPr>
        <p:spPr>
          <a:xfrm flipV="1">
            <a:off x="6807429" y="1499035"/>
            <a:ext cx="405769" cy="116111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120" name="Rectangle 119">
            <a:extLst>
              <a:ext uri="{FF2B5EF4-FFF2-40B4-BE49-F238E27FC236}">
                <a16:creationId xmlns:a16="http://schemas.microsoft.com/office/drawing/2014/main" id="{0E31564A-9142-4702-93BE-8F99FBD73CA0}"/>
              </a:ext>
            </a:extLst>
          </p:cNvPr>
          <p:cNvSpPr/>
          <p:nvPr>
            <p:custDataLst>
              <p:tags r:id="rId21"/>
            </p:custDataLst>
          </p:nvPr>
        </p:nvSpPr>
        <p:spPr>
          <a:xfrm>
            <a:off x="1947746" y="4179499"/>
            <a:ext cx="449943" cy="1625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21" name="Connecteur droit 124">
            <a:extLst>
              <a:ext uri="{FF2B5EF4-FFF2-40B4-BE49-F238E27FC236}">
                <a16:creationId xmlns:a16="http://schemas.microsoft.com/office/drawing/2014/main" id="{C77588C5-976B-4F0E-BF5A-6E14ACEF7CB6}"/>
              </a:ext>
            </a:extLst>
          </p:cNvPr>
          <p:cNvCxnSpPr>
            <a:cxnSpLocks/>
          </p:cNvCxnSpPr>
          <p:nvPr>
            <p:custDataLst>
              <p:tags r:id="rId22"/>
            </p:custDataLst>
          </p:nvPr>
        </p:nvCxnSpPr>
        <p:spPr>
          <a:xfrm>
            <a:off x="3271746" y="3708686"/>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122" name="ZoneTexte 121">
            <a:extLst>
              <a:ext uri="{FF2B5EF4-FFF2-40B4-BE49-F238E27FC236}">
                <a16:creationId xmlns:a16="http://schemas.microsoft.com/office/drawing/2014/main" id="{04690949-EAD8-47C0-B05C-53EF00263775}"/>
              </a:ext>
            </a:extLst>
          </p:cNvPr>
          <p:cNvSpPr txBox="1"/>
          <p:nvPr>
            <p:custDataLst>
              <p:tags r:id="rId23"/>
            </p:custDataLst>
          </p:nvPr>
        </p:nvSpPr>
        <p:spPr>
          <a:xfrm>
            <a:off x="75571" y="3429282"/>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D0708873-8919-465A-9CC3-DC97EDFB455D}"/>
              </a:ext>
            </a:extLst>
          </p:cNvPr>
          <p:cNvSpPr txBox="1"/>
          <p:nvPr>
            <p:custDataLst>
              <p:tags r:id="rId24"/>
            </p:custDataLst>
          </p:nvPr>
        </p:nvSpPr>
        <p:spPr>
          <a:xfrm>
            <a:off x="4609472" y="5499479"/>
            <a:ext cx="268867" cy="400110"/>
          </a:xfrm>
          <a:prstGeom prst="rect">
            <a:avLst/>
          </a:prstGeom>
          <a:noFill/>
        </p:spPr>
        <p:txBody>
          <a:bodyPr wrap="square" rtlCol="0">
            <a:spAutoFit/>
          </a:bodyPr>
          <a:lstStyle/>
          <a:p>
            <a:r>
              <a:rPr lang="fr-FR" sz="2000" b="1" dirty="0"/>
              <a:t>T</a:t>
            </a:r>
          </a:p>
        </p:txBody>
      </p:sp>
      <p:sp>
        <p:nvSpPr>
          <p:cNvPr id="124" name="Rectangle 123">
            <a:extLst>
              <a:ext uri="{FF2B5EF4-FFF2-40B4-BE49-F238E27FC236}">
                <a16:creationId xmlns:a16="http://schemas.microsoft.com/office/drawing/2014/main" id="{DCF9C4F9-9201-48B6-91AB-62EBFD0AA047}"/>
              </a:ext>
            </a:extLst>
          </p:cNvPr>
          <p:cNvSpPr/>
          <p:nvPr>
            <p:custDataLst>
              <p:tags r:id="rId25"/>
            </p:custDataLst>
          </p:nvPr>
        </p:nvSpPr>
        <p:spPr>
          <a:xfrm>
            <a:off x="418223" y="3663970"/>
            <a:ext cx="3498190" cy="22662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25" name="Connecteur droit avec flèche 116">
            <a:extLst>
              <a:ext uri="{FF2B5EF4-FFF2-40B4-BE49-F238E27FC236}">
                <a16:creationId xmlns:a16="http://schemas.microsoft.com/office/drawing/2014/main" id="{CB00DBE2-3E2F-4F3E-8135-5B49F913E27C}"/>
              </a:ext>
            </a:extLst>
          </p:cNvPr>
          <p:cNvCxnSpPr>
            <a:cxnSpLocks/>
          </p:cNvCxnSpPr>
          <p:nvPr>
            <p:custDataLst>
              <p:tags r:id="rId26"/>
            </p:custDataLst>
          </p:nvPr>
        </p:nvCxnSpPr>
        <p:spPr bwMode="auto">
          <a:xfrm flipV="1">
            <a:off x="418223" y="3429282"/>
            <a:ext cx="0" cy="268749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26" name="Connecteur droit avec flèche 117">
            <a:extLst>
              <a:ext uri="{FF2B5EF4-FFF2-40B4-BE49-F238E27FC236}">
                <a16:creationId xmlns:a16="http://schemas.microsoft.com/office/drawing/2014/main" id="{5DDB5E14-8F64-4B8C-B838-82052FBA3EB2}"/>
              </a:ext>
            </a:extLst>
          </p:cNvPr>
          <p:cNvCxnSpPr>
            <a:cxnSpLocks/>
          </p:cNvCxnSpPr>
          <p:nvPr>
            <p:custDataLst>
              <p:tags r:id="rId27"/>
            </p:custDataLst>
          </p:nvPr>
        </p:nvCxnSpPr>
        <p:spPr bwMode="auto">
          <a:xfrm>
            <a:off x="249316" y="5929739"/>
            <a:ext cx="4530530" cy="498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27" name="ZoneTexte 137">
            <a:extLst>
              <a:ext uri="{FF2B5EF4-FFF2-40B4-BE49-F238E27FC236}">
                <a16:creationId xmlns:a16="http://schemas.microsoft.com/office/drawing/2014/main" id="{D4CB2418-5278-40CE-A073-5C10EC9ADF15}"/>
              </a:ext>
            </a:extLst>
          </p:cNvPr>
          <p:cNvSpPr txBox="1"/>
          <p:nvPr>
            <p:custDataLst>
              <p:tags r:id="rId28"/>
            </p:custDataLst>
          </p:nvPr>
        </p:nvSpPr>
        <p:spPr>
          <a:xfrm>
            <a:off x="1687362" y="5376953"/>
            <a:ext cx="670012" cy="400110"/>
          </a:xfrm>
          <a:prstGeom prst="rect">
            <a:avLst/>
          </a:prstGeom>
          <a:noFill/>
        </p:spPr>
        <p:txBody>
          <a:bodyPr wrap="square" rtlCol="0">
            <a:spAutoFit/>
          </a:bodyPr>
          <a:lstStyle/>
          <a:p>
            <a:r>
              <a:rPr lang="fr-FR" sz="2000" b="1" dirty="0">
                <a:solidFill>
                  <a:schemeClr val="accent1"/>
                </a:solidFill>
              </a:rPr>
              <a:t>A1</a:t>
            </a:r>
          </a:p>
        </p:txBody>
      </p:sp>
      <p:sp>
        <p:nvSpPr>
          <p:cNvPr id="132" name="Parallelogram 131">
            <a:extLst>
              <a:ext uri="{FF2B5EF4-FFF2-40B4-BE49-F238E27FC236}">
                <a16:creationId xmlns:a16="http://schemas.microsoft.com/office/drawing/2014/main" id="{5558AEC0-F2D0-4D1B-A488-E396CD64A50A}"/>
              </a:ext>
            </a:extLst>
          </p:cNvPr>
          <p:cNvSpPr/>
          <p:nvPr/>
        </p:nvSpPr>
        <p:spPr>
          <a:xfrm>
            <a:off x="661066" y="4632718"/>
            <a:ext cx="1535671" cy="1274173"/>
          </a:xfrm>
          <a:prstGeom prst="parallelogram">
            <a:avLst>
              <a:gd name="adj" fmla="val 18125"/>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7" name="Connecteur droit 6">
            <a:extLst>
              <a:ext uri="{FF2B5EF4-FFF2-40B4-BE49-F238E27FC236}">
                <a16:creationId xmlns:a16="http://schemas.microsoft.com/office/drawing/2014/main" id="{989FBEA1-1626-48FC-95D7-9B46A5160B2C}"/>
              </a:ext>
            </a:extLst>
          </p:cNvPr>
          <p:cNvCxnSpPr>
            <a:cxnSpLocks/>
            <a:stCxn id="131" idx="0"/>
            <a:endCxn id="131" idx="2"/>
          </p:cNvCxnSpPr>
          <p:nvPr>
            <p:custDataLst>
              <p:tags r:id="rId29"/>
            </p:custDataLst>
          </p:nvPr>
        </p:nvCxnSpPr>
        <p:spPr>
          <a:xfrm flipV="1">
            <a:off x="2102579" y="4626808"/>
            <a:ext cx="1259124" cy="5476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40" name="Connecteur droit avec flèche 191">
            <a:extLst>
              <a:ext uri="{FF2B5EF4-FFF2-40B4-BE49-F238E27FC236}">
                <a16:creationId xmlns:a16="http://schemas.microsoft.com/office/drawing/2014/main" id="{79C71E29-8941-47AB-8904-6A5E77CA6EAD}"/>
              </a:ext>
            </a:extLst>
          </p:cNvPr>
          <p:cNvCxnSpPr>
            <a:cxnSpLocks/>
          </p:cNvCxnSpPr>
          <p:nvPr/>
        </p:nvCxnSpPr>
        <p:spPr>
          <a:xfrm flipV="1">
            <a:off x="3085958" y="3708686"/>
            <a:ext cx="760966" cy="2177508"/>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1" name="Connecteur droit avec flèche 191">
            <a:extLst>
              <a:ext uri="{FF2B5EF4-FFF2-40B4-BE49-F238E27FC236}">
                <a16:creationId xmlns:a16="http://schemas.microsoft.com/office/drawing/2014/main" id="{A13E09D6-87DC-4777-BA25-A50EF9635C6F}"/>
              </a:ext>
            </a:extLst>
          </p:cNvPr>
          <p:cNvCxnSpPr>
            <a:cxnSpLocks/>
            <a:endCxn id="131" idx="5"/>
          </p:cNvCxnSpPr>
          <p:nvPr/>
        </p:nvCxnSpPr>
        <p:spPr>
          <a:xfrm flipV="1">
            <a:off x="1124624" y="4900656"/>
            <a:ext cx="358584" cy="1005576"/>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131" name="Isosceles Triangle 130">
            <a:extLst>
              <a:ext uri="{FF2B5EF4-FFF2-40B4-BE49-F238E27FC236}">
                <a16:creationId xmlns:a16="http://schemas.microsoft.com/office/drawing/2014/main" id="{E88F80FF-A5B5-49F9-BFD8-9B8AA7F727DC}"/>
              </a:ext>
            </a:extLst>
          </p:cNvPr>
          <p:cNvSpPr/>
          <p:nvPr/>
        </p:nvSpPr>
        <p:spPr>
          <a:xfrm rot="10800000">
            <a:off x="863837" y="4626808"/>
            <a:ext cx="2497866" cy="547696"/>
          </a:xfrm>
          <a:prstGeom prst="triangle">
            <a:avLst>
              <a:gd name="adj" fmla="val 50408"/>
            </a:avLst>
          </a:prstGeom>
          <a:solidFill>
            <a:srgbClr val="A14341"/>
          </a:solidFill>
          <a:ln>
            <a:solidFill>
              <a:srgbClr val="A143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5" name="Parallelogram 154">
            <a:extLst>
              <a:ext uri="{FF2B5EF4-FFF2-40B4-BE49-F238E27FC236}">
                <a16:creationId xmlns:a16="http://schemas.microsoft.com/office/drawing/2014/main" id="{9DF68AF8-0368-4324-99D5-FED05D308250}"/>
              </a:ext>
            </a:extLst>
          </p:cNvPr>
          <p:cNvSpPr/>
          <p:nvPr/>
        </p:nvSpPr>
        <p:spPr>
          <a:xfrm>
            <a:off x="863837" y="3678162"/>
            <a:ext cx="2705320" cy="968378"/>
          </a:xfrm>
          <a:prstGeom prst="parallelogram">
            <a:avLst>
              <a:gd name="adj" fmla="val 18125"/>
            </a:avLst>
          </a:pr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29" name="Connecteur droit 172">
            <a:extLst>
              <a:ext uri="{FF2B5EF4-FFF2-40B4-BE49-F238E27FC236}">
                <a16:creationId xmlns:a16="http://schemas.microsoft.com/office/drawing/2014/main" id="{C8DDCF72-F020-44A5-9BFC-09171DD8DB4C}"/>
              </a:ext>
            </a:extLst>
          </p:cNvPr>
          <p:cNvCxnSpPr>
            <a:cxnSpLocks/>
          </p:cNvCxnSpPr>
          <p:nvPr>
            <p:custDataLst>
              <p:tags r:id="rId30"/>
            </p:custDataLst>
          </p:nvPr>
        </p:nvCxnSpPr>
        <p:spPr>
          <a:xfrm flipV="1">
            <a:off x="3916413" y="3696581"/>
            <a:ext cx="3920" cy="222272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6" name="Connecteur droit 6">
            <a:extLst>
              <a:ext uri="{FF2B5EF4-FFF2-40B4-BE49-F238E27FC236}">
                <a16:creationId xmlns:a16="http://schemas.microsoft.com/office/drawing/2014/main" id="{5A2ED1F4-211A-447C-B84E-1F8799C65194}"/>
              </a:ext>
            </a:extLst>
          </p:cNvPr>
          <p:cNvCxnSpPr>
            <a:cxnSpLocks/>
          </p:cNvCxnSpPr>
          <p:nvPr>
            <p:custDataLst>
              <p:tags r:id="rId31"/>
            </p:custDataLst>
          </p:nvPr>
        </p:nvCxnSpPr>
        <p:spPr>
          <a:xfrm flipV="1">
            <a:off x="660180" y="3678162"/>
            <a:ext cx="354920" cy="223650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8" name="Connecteur droit 6">
            <a:extLst>
              <a:ext uri="{FF2B5EF4-FFF2-40B4-BE49-F238E27FC236}">
                <a16:creationId xmlns:a16="http://schemas.microsoft.com/office/drawing/2014/main" id="{001E1AE2-4E1E-4D7B-992F-1B8CA938666B}"/>
              </a:ext>
            </a:extLst>
          </p:cNvPr>
          <p:cNvCxnSpPr>
            <a:cxnSpLocks/>
            <a:endCxn id="131" idx="0"/>
          </p:cNvCxnSpPr>
          <p:nvPr>
            <p:custDataLst>
              <p:tags r:id="rId32"/>
            </p:custDataLst>
          </p:nvPr>
        </p:nvCxnSpPr>
        <p:spPr>
          <a:xfrm flipV="1">
            <a:off x="1981751" y="5174504"/>
            <a:ext cx="120828" cy="7181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0" name="Connecteur droit 6">
            <a:extLst>
              <a:ext uri="{FF2B5EF4-FFF2-40B4-BE49-F238E27FC236}">
                <a16:creationId xmlns:a16="http://schemas.microsoft.com/office/drawing/2014/main" id="{4D97718E-056A-4AAB-B2C4-4B281B0B66B1}"/>
              </a:ext>
            </a:extLst>
          </p:cNvPr>
          <p:cNvCxnSpPr>
            <a:cxnSpLocks/>
            <a:stCxn id="131" idx="0"/>
          </p:cNvCxnSpPr>
          <p:nvPr>
            <p:custDataLst>
              <p:tags r:id="rId33"/>
            </p:custDataLst>
          </p:nvPr>
        </p:nvCxnSpPr>
        <p:spPr>
          <a:xfrm flipV="1">
            <a:off x="2102579" y="4624946"/>
            <a:ext cx="1284874" cy="54955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3" name="Connecteur droit 6">
            <a:extLst>
              <a:ext uri="{FF2B5EF4-FFF2-40B4-BE49-F238E27FC236}">
                <a16:creationId xmlns:a16="http://schemas.microsoft.com/office/drawing/2014/main" id="{BEADD8EF-DD5B-4B35-8B6B-5569FB4781A4}"/>
              </a:ext>
            </a:extLst>
          </p:cNvPr>
          <p:cNvCxnSpPr>
            <a:cxnSpLocks/>
          </p:cNvCxnSpPr>
          <p:nvPr>
            <p:custDataLst>
              <p:tags r:id="rId34"/>
            </p:custDataLst>
          </p:nvPr>
        </p:nvCxnSpPr>
        <p:spPr>
          <a:xfrm flipV="1">
            <a:off x="868281" y="4632718"/>
            <a:ext cx="2510028"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6" name="Connecteur droit 6">
            <a:extLst>
              <a:ext uri="{FF2B5EF4-FFF2-40B4-BE49-F238E27FC236}">
                <a16:creationId xmlns:a16="http://schemas.microsoft.com/office/drawing/2014/main" id="{E71696DA-416D-4D55-A31D-1E9BF72D8D34}"/>
              </a:ext>
            </a:extLst>
          </p:cNvPr>
          <p:cNvCxnSpPr>
            <a:cxnSpLocks/>
          </p:cNvCxnSpPr>
          <p:nvPr>
            <p:custDataLst>
              <p:tags r:id="rId35"/>
            </p:custDataLst>
          </p:nvPr>
        </p:nvCxnSpPr>
        <p:spPr>
          <a:xfrm flipV="1">
            <a:off x="3404624" y="3678162"/>
            <a:ext cx="180784" cy="932594"/>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0" name="Connecteur droit 6">
            <a:extLst>
              <a:ext uri="{FF2B5EF4-FFF2-40B4-BE49-F238E27FC236}">
                <a16:creationId xmlns:a16="http://schemas.microsoft.com/office/drawing/2014/main" id="{72FEAC8C-8915-46C9-9AD9-699A7F7C2B91}"/>
              </a:ext>
            </a:extLst>
          </p:cNvPr>
          <p:cNvCxnSpPr>
            <a:cxnSpLocks/>
            <a:endCxn id="131" idx="0"/>
          </p:cNvCxnSpPr>
          <p:nvPr>
            <p:custDataLst>
              <p:tags r:id="rId36"/>
            </p:custDataLst>
          </p:nvPr>
        </p:nvCxnSpPr>
        <p:spPr>
          <a:xfrm>
            <a:off x="868281" y="4610756"/>
            <a:ext cx="1234298" cy="56374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28" name="Connecteur droit 171">
            <a:extLst>
              <a:ext uri="{FF2B5EF4-FFF2-40B4-BE49-F238E27FC236}">
                <a16:creationId xmlns:a16="http://schemas.microsoft.com/office/drawing/2014/main" id="{01280F4A-6600-415D-A150-5D40F53889CA}"/>
              </a:ext>
            </a:extLst>
          </p:cNvPr>
          <p:cNvCxnSpPr>
            <a:cxnSpLocks/>
          </p:cNvCxnSpPr>
          <p:nvPr>
            <p:custDataLst>
              <p:tags r:id="rId37"/>
            </p:custDataLst>
          </p:nvPr>
        </p:nvCxnSpPr>
        <p:spPr>
          <a:xfrm>
            <a:off x="418222" y="3667732"/>
            <a:ext cx="3510669"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2" name="Connecteur droit avec flèche 191">
            <a:extLst>
              <a:ext uri="{FF2B5EF4-FFF2-40B4-BE49-F238E27FC236}">
                <a16:creationId xmlns:a16="http://schemas.microsoft.com/office/drawing/2014/main" id="{ABC9DE98-0A68-4672-A9C1-0ED61409AA89}"/>
              </a:ext>
            </a:extLst>
          </p:cNvPr>
          <p:cNvCxnSpPr>
            <a:cxnSpLocks/>
          </p:cNvCxnSpPr>
          <p:nvPr/>
        </p:nvCxnSpPr>
        <p:spPr>
          <a:xfrm flipV="1">
            <a:off x="1569871" y="4646540"/>
            <a:ext cx="653098" cy="242492"/>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74" name="Connecteur droit avec flèche 191">
            <a:extLst>
              <a:ext uri="{FF2B5EF4-FFF2-40B4-BE49-F238E27FC236}">
                <a16:creationId xmlns:a16="http://schemas.microsoft.com/office/drawing/2014/main" id="{14D5DAB5-C7F4-4073-A3B3-61ED226BC0A9}"/>
              </a:ext>
            </a:extLst>
          </p:cNvPr>
          <p:cNvCxnSpPr>
            <a:cxnSpLocks/>
          </p:cNvCxnSpPr>
          <p:nvPr/>
        </p:nvCxnSpPr>
        <p:spPr>
          <a:xfrm flipV="1">
            <a:off x="2250738" y="3723978"/>
            <a:ext cx="311008" cy="87215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3142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7AC0A-8CE7-48E1-947D-C69521631BA0}"/>
              </a:ext>
            </a:extLst>
          </p:cNvPr>
          <p:cNvSpPr>
            <a:spLocks noGrp="1"/>
          </p:cNvSpPr>
          <p:nvPr>
            <p:ph type="title"/>
            <p:custDataLst>
              <p:tags r:id="rId1"/>
            </p:custDataLst>
          </p:nvPr>
        </p:nvSpPr>
        <p:spPr/>
        <p:txBody>
          <a:bodyPr/>
          <a:lstStyle/>
          <a:p>
            <a:r>
              <a:rPr lang="fr-FR" dirty="0"/>
              <a:t>Modélisation du diagramme</a:t>
            </a:r>
          </a:p>
        </p:txBody>
      </p:sp>
      <p:sp>
        <p:nvSpPr>
          <p:cNvPr id="4" name="Espace réservé du numéro de diapositive 3">
            <a:extLst>
              <a:ext uri="{FF2B5EF4-FFF2-40B4-BE49-F238E27FC236}">
                <a16:creationId xmlns:a16="http://schemas.microsoft.com/office/drawing/2014/main" id="{ECDA6CF3-1AD1-4AF3-A9AB-4ACF6344B06D}"/>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27</a:t>
            </a:fld>
            <a:endParaRPr lang="fr-FR" altLang="fr-FR"/>
          </a:p>
        </p:txBody>
      </p:sp>
      <p:pic>
        <p:nvPicPr>
          <p:cNvPr id="5" name="Image 4">
            <a:extLst>
              <a:ext uri="{FF2B5EF4-FFF2-40B4-BE49-F238E27FC236}">
                <a16:creationId xmlns:a16="http://schemas.microsoft.com/office/drawing/2014/main" id="{8413EF1A-F1B0-45B6-A734-F32EAF3C6DF6}"/>
              </a:ext>
            </a:extLst>
          </p:cNvPr>
          <p:cNvPicPr>
            <a:picLocks noChangeAspect="1"/>
          </p:cNvPicPr>
          <p:nvPr>
            <p:custDataLst>
              <p:tags r:id="rId3"/>
            </p:custDataLst>
          </p:nvPr>
        </p:nvPicPr>
        <p:blipFill>
          <a:blip r:embed="rId11"/>
          <a:stretch>
            <a:fillRect/>
          </a:stretch>
        </p:blipFill>
        <p:spPr>
          <a:xfrm>
            <a:off x="185609" y="2481611"/>
            <a:ext cx="3130538" cy="1797381"/>
          </a:xfrm>
          <a:prstGeom prst="rect">
            <a:avLst/>
          </a:prstGeom>
        </p:spPr>
      </p:pic>
      <p:pic>
        <p:nvPicPr>
          <p:cNvPr id="6" name="Image 5">
            <a:extLst>
              <a:ext uri="{FF2B5EF4-FFF2-40B4-BE49-F238E27FC236}">
                <a16:creationId xmlns:a16="http://schemas.microsoft.com/office/drawing/2014/main" id="{84A8D1DF-1509-4887-8830-C9345E010904}"/>
              </a:ext>
            </a:extLst>
          </p:cNvPr>
          <p:cNvPicPr>
            <a:picLocks noChangeAspect="1"/>
          </p:cNvPicPr>
          <p:nvPr>
            <p:custDataLst>
              <p:tags r:id="rId4"/>
            </p:custDataLst>
          </p:nvPr>
        </p:nvPicPr>
        <p:blipFill>
          <a:blip r:embed="rId12"/>
          <a:stretch>
            <a:fillRect/>
          </a:stretch>
        </p:blipFill>
        <p:spPr>
          <a:xfrm>
            <a:off x="20606" y="4152801"/>
            <a:ext cx="3130538" cy="1967278"/>
          </a:xfrm>
          <a:prstGeom prst="rect">
            <a:avLst/>
          </a:prstGeom>
        </p:spPr>
      </p:pic>
      <p:pic>
        <p:nvPicPr>
          <p:cNvPr id="7" name="Image 6">
            <a:extLst>
              <a:ext uri="{FF2B5EF4-FFF2-40B4-BE49-F238E27FC236}">
                <a16:creationId xmlns:a16="http://schemas.microsoft.com/office/drawing/2014/main" id="{2F2FD1E2-AEDD-4731-8F18-A1CB2AC8DCE2}"/>
              </a:ext>
            </a:extLst>
          </p:cNvPr>
          <p:cNvPicPr>
            <a:picLocks noChangeAspect="1"/>
          </p:cNvPicPr>
          <p:nvPr>
            <p:custDataLst>
              <p:tags r:id="rId5"/>
            </p:custDataLst>
          </p:nvPr>
        </p:nvPicPr>
        <p:blipFill>
          <a:blip r:embed="rId13"/>
          <a:stretch>
            <a:fillRect/>
          </a:stretch>
        </p:blipFill>
        <p:spPr>
          <a:xfrm>
            <a:off x="3576326" y="1446067"/>
            <a:ext cx="3130539" cy="1928230"/>
          </a:xfrm>
          <a:prstGeom prst="rect">
            <a:avLst/>
          </a:prstGeom>
        </p:spPr>
      </p:pic>
      <p:pic>
        <p:nvPicPr>
          <p:cNvPr id="8" name="Image 7">
            <a:extLst>
              <a:ext uri="{FF2B5EF4-FFF2-40B4-BE49-F238E27FC236}">
                <a16:creationId xmlns:a16="http://schemas.microsoft.com/office/drawing/2014/main" id="{0B15D277-15C3-4E0F-AAD5-DA8E24AFB19B}"/>
              </a:ext>
            </a:extLst>
          </p:cNvPr>
          <p:cNvPicPr>
            <a:picLocks noChangeAspect="1"/>
          </p:cNvPicPr>
          <p:nvPr>
            <p:custDataLst>
              <p:tags r:id="rId6"/>
            </p:custDataLst>
          </p:nvPr>
        </p:nvPicPr>
        <p:blipFill>
          <a:blip r:embed="rId14"/>
          <a:stretch>
            <a:fillRect/>
          </a:stretch>
        </p:blipFill>
        <p:spPr>
          <a:xfrm>
            <a:off x="3581850" y="3429000"/>
            <a:ext cx="2982979" cy="2460370"/>
          </a:xfrm>
          <a:prstGeom prst="rect">
            <a:avLst/>
          </a:prstGeom>
        </p:spPr>
      </p:pic>
      <p:pic>
        <p:nvPicPr>
          <p:cNvPr id="9" name="Image 8">
            <a:extLst>
              <a:ext uri="{FF2B5EF4-FFF2-40B4-BE49-F238E27FC236}">
                <a16:creationId xmlns:a16="http://schemas.microsoft.com/office/drawing/2014/main" id="{B5C449D0-15C6-4846-969F-17BF0C62A870}"/>
              </a:ext>
            </a:extLst>
          </p:cNvPr>
          <p:cNvPicPr>
            <a:picLocks noChangeAspect="1"/>
          </p:cNvPicPr>
          <p:nvPr>
            <p:custDataLst>
              <p:tags r:id="rId7"/>
            </p:custDataLst>
          </p:nvPr>
        </p:nvPicPr>
        <p:blipFill>
          <a:blip r:embed="rId15"/>
          <a:stretch>
            <a:fillRect/>
          </a:stretch>
        </p:blipFill>
        <p:spPr>
          <a:xfrm>
            <a:off x="6564829" y="4135318"/>
            <a:ext cx="2423599" cy="2060481"/>
          </a:xfrm>
          <a:prstGeom prst="rect">
            <a:avLst/>
          </a:prstGeom>
        </p:spPr>
      </p:pic>
      <p:sp>
        <p:nvSpPr>
          <p:cNvPr id="3" name="Espace réservé du contenu 2">
            <a:extLst>
              <a:ext uri="{FF2B5EF4-FFF2-40B4-BE49-F238E27FC236}">
                <a16:creationId xmlns:a16="http://schemas.microsoft.com/office/drawing/2014/main" id="{C09251FE-9529-43AE-A9AB-778BAE48A6F0}"/>
              </a:ext>
            </a:extLst>
          </p:cNvPr>
          <p:cNvSpPr>
            <a:spLocks noGrp="1"/>
          </p:cNvSpPr>
          <p:nvPr>
            <p:ph idx="1"/>
            <p:custDataLst>
              <p:tags r:id="rId8"/>
            </p:custDataLst>
          </p:nvPr>
        </p:nvSpPr>
        <p:spPr>
          <a:xfrm>
            <a:off x="6848902" y="1292564"/>
            <a:ext cx="2139526" cy="2860236"/>
          </a:xfrm>
        </p:spPr>
        <p:txBody>
          <a:bodyPr>
            <a:normAutofit fontScale="92500" lnSpcReduction="20000"/>
          </a:bodyPr>
          <a:lstStyle/>
          <a:p>
            <a:pPr marL="10800" indent="0">
              <a:lnSpc>
                <a:spcPct val="100000"/>
              </a:lnSpc>
              <a:buNone/>
            </a:pPr>
            <a:r>
              <a:rPr lang="fr-FR" sz="1814" b="1" dirty="0"/>
              <a:t>Linéaire (</a:t>
            </a:r>
            <a:r>
              <a:rPr lang="fr-FR" sz="1814" b="1" dirty="0" err="1"/>
              <a:t>Greenshields</a:t>
            </a:r>
            <a:r>
              <a:rPr lang="fr-FR" sz="1814" dirty="0"/>
              <a:t>)</a:t>
            </a:r>
          </a:p>
          <a:p>
            <a:pPr marL="10800" indent="0">
              <a:lnSpc>
                <a:spcPct val="100000"/>
              </a:lnSpc>
              <a:buNone/>
            </a:pPr>
            <a:r>
              <a:rPr lang="fr-FR" sz="1814" dirty="0"/>
              <a:t>u = a k + b</a:t>
            </a:r>
          </a:p>
          <a:p>
            <a:pPr marL="10800" indent="0">
              <a:lnSpc>
                <a:spcPct val="100000"/>
              </a:lnSpc>
              <a:buNone/>
            </a:pPr>
            <a:r>
              <a:rPr lang="fr-FR" sz="1814" dirty="0"/>
              <a:t>q = a k2+ b k</a:t>
            </a:r>
          </a:p>
          <a:p>
            <a:pPr marL="10800" indent="0">
              <a:lnSpc>
                <a:spcPct val="100000"/>
              </a:lnSpc>
              <a:buNone/>
            </a:pPr>
            <a:r>
              <a:rPr lang="fr-FR" sz="1814" b="1" dirty="0"/>
              <a:t>Puissance généralisée </a:t>
            </a:r>
          </a:p>
          <a:p>
            <a:pPr marL="10800" indent="0">
              <a:lnSpc>
                <a:spcPct val="100000"/>
              </a:lnSpc>
              <a:buNone/>
            </a:pPr>
            <a:r>
              <a:rPr lang="fr-FR" sz="1814" dirty="0"/>
              <a:t>u = a + b k</a:t>
            </a:r>
            <a:r>
              <a:rPr lang="el-GR" sz="1814" baseline="30000" dirty="0"/>
              <a:t>α</a:t>
            </a:r>
            <a:endParaRPr lang="fr-FR" sz="1814" baseline="30000" dirty="0"/>
          </a:p>
          <a:p>
            <a:pPr marL="10800" indent="0">
              <a:lnSpc>
                <a:spcPct val="100000"/>
              </a:lnSpc>
              <a:buNone/>
            </a:pPr>
            <a:r>
              <a:rPr lang="fr-FR" sz="1814" b="1" dirty="0"/>
              <a:t>Exponentielle généralisée</a:t>
            </a:r>
          </a:p>
          <a:p>
            <a:pPr marL="10800" indent="0">
              <a:lnSpc>
                <a:spcPct val="100000"/>
              </a:lnSpc>
              <a:buNone/>
            </a:pPr>
            <a:r>
              <a:rPr lang="fr-FR" sz="1814" dirty="0"/>
              <a:t>u = a </a:t>
            </a:r>
            <a:r>
              <a:rPr lang="fr-FR" sz="1814" dirty="0" err="1"/>
              <a:t>exp</a:t>
            </a:r>
            <a:r>
              <a:rPr lang="fr-FR" sz="1814" dirty="0"/>
              <a:t>(b k</a:t>
            </a:r>
            <a:r>
              <a:rPr lang="el-GR" sz="1814" baseline="30000" dirty="0"/>
              <a:t>α</a:t>
            </a:r>
            <a:r>
              <a:rPr lang="fr-FR" sz="1814" dirty="0"/>
              <a:t>)</a:t>
            </a:r>
          </a:p>
          <a:p>
            <a:endParaRPr lang="fr-FR" sz="1814" dirty="0"/>
          </a:p>
        </p:txBody>
      </p:sp>
      <p:sp>
        <p:nvSpPr>
          <p:cNvPr id="11" name="Rectangle 10">
            <a:extLst>
              <a:ext uri="{FF2B5EF4-FFF2-40B4-BE49-F238E27FC236}">
                <a16:creationId xmlns:a16="http://schemas.microsoft.com/office/drawing/2014/main" id="{91A40A73-D42B-4F21-A8BB-DEF2DD9316C0}"/>
              </a:ext>
            </a:extLst>
          </p:cNvPr>
          <p:cNvSpPr/>
          <p:nvPr>
            <p:custDataLst>
              <p:tags r:id="rId9"/>
            </p:custDataLst>
          </p:nvPr>
        </p:nvSpPr>
        <p:spPr>
          <a:xfrm>
            <a:off x="185609" y="1170580"/>
            <a:ext cx="3546164" cy="1200329"/>
          </a:xfrm>
          <a:prstGeom prst="rect">
            <a:avLst/>
          </a:prstGeom>
        </p:spPr>
        <p:txBody>
          <a:bodyPr wrap="none">
            <a:spAutoFit/>
          </a:bodyPr>
          <a:lstStyle/>
          <a:p>
            <a:pPr marL="342900" lvl="0" indent="-342900" defTabSz="914400">
              <a:buFont typeface="Wingdings" panose="05000000000000000000" pitchFamily="2" charset="2"/>
              <a:buChar char="Ø"/>
              <a:defRPr/>
            </a:pPr>
            <a:r>
              <a:rPr lang="fr-FR" sz="2400" dirty="0"/>
              <a:t>Données manquantes</a:t>
            </a:r>
          </a:p>
          <a:p>
            <a:pPr marL="342900" lvl="0" indent="-342900" defTabSz="914400">
              <a:buFont typeface="Wingdings" panose="05000000000000000000" pitchFamily="2" charset="2"/>
              <a:buChar char="Ø"/>
              <a:defRPr/>
            </a:pPr>
            <a:r>
              <a:rPr lang="fr-FR" sz="2400" dirty="0"/>
              <a:t>Erreurs de mesure</a:t>
            </a:r>
          </a:p>
          <a:p>
            <a:pPr marL="342900" lvl="0" indent="-342900" defTabSz="914400">
              <a:buFont typeface="Wingdings" panose="05000000000000000000" pitchFamily="2" charset="2"/>
              <a:buChar char="Ø"/>
              <a:defRPr/>
            </a:pPr>
            <a:r>
              <a:rPr lang="fr-FR" sz="2400" dirty="0"/>
              <a:t>Dispersion</a:t>
            </a:r>
          </a:p>
        </p:txBody>
      </p:sp>
    </p:spTree>
    <p:extLst>
      <p:ext uri="{BB962C8B-B14F-4D97-AF65-F5344CB8AC3E}">
        <p14:creationId xmlns:p14="http://schemas.microsoft.com/office/powerpoint/2010/main" val="30041143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6C3CE-5C65-452F-9C5B-73008C77B415}"/>
              </a:ext>
            </a:extLst>
          </p:cNvPr>
          <p:cNvSpPr>
            <a:spLocks noGrp="1"/>
          </p:cNvSpPr>
          <p:nvPr>
            <p:ph type="title"/>
            <p:custDataLst>
              <p:tags r:id="rId1"/>
            </p:custDataLst>
          </p:nvPr>
        </p:nvSpPr>
        <p:spPr/>
        <p:txBody>
          <a:bodyPr/>
          <a:lstStyle/>
          <a:p>
            <a:r>
              <a:rPr lang="fr-FR" dirty="0"/>
              <a:t>Agrégation spatiale</a:t>
            </a:r>
          </a:p>
        </p:txBody>
      </p:sp>
      <p:sp>
        <p:nvSpPr>
          <p:cNvPr id="4" name="Espace réservé du numéro de diapositive 3">
            <a:extLst>
              <a:ext uri="{FF2B5EF4-FFF2-40B4-BE49-F238E27FC236}">
                <a16:creationId xmlns:a16="http://schemas.microsoft.com/office/drawing/2014/main" id="{464D3EAD-AEBE-4C14-A99E-E393A0129DD6}"/>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28</a:t>
            </a:fld>
            <a:endParaRPr lang="fr-FR" altLang="fr-FR"/>
          </a:p>
        </p:txBody>
      </p:sp>
      <p:cxnSp>
        <p:nvCxnSpPr>
          <p:cNvPr id="7" name="Connecteur droit avec flèche 6">
            <a:extLst>
              <a:ext uri="{FF2B5EF4-FFF2-40B4-BE49-F238E27FC236}">
                <a16:creationId xmlns:a16="http://schemas.microsoft.com/office/drawing/2014/main" id="{90AA8E1E-52C4-4440-A599-3E1092358ED4}"/>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9099B60E-6517-48AF-BA2C-0D6EC0E7A0B0}"/>
              </a:ext>
            </a:extLst>
          </p:cNvPr>
          <p:cNvCxnSpPr>
            <a:cxnSpLocks/>
            <a:endCxn id="9"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8D56988C-0EFE-4D24-9779-C9EA2E0BC69A}"/>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0" name="Connecteur droit 9">
            <a:extLst>
              <a:ext uri="{FF2B5EF4-FFF2-40B4-BE49-F238E27FC236}">
                <a16:creationId xmlns:a16="http://schemas.microsoft.com/office/drawing/2014/main" id="{F9353961-5CF1-490B-9B9D-BB879BB60A8D}"/>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a:extLst>
              <a:ext uri="{FF2B5EF4-FFF2-40B4-BE49-F238E27FC236}">
                <a16:creationId xmlns:a16="http://schemas.microsoft.com/office/drawing/2014/main" id="{883CEB7D-38D9-4A74-BCF1-0E64E3CC50C7}"/>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35F6DFE6-4E5D-48EB-A4B9-E659A523B858}"/>
                  </a:ext>
                </a:extLst>
              </p:cNvPr>
              <p:cNvSpPr txBox="1"/>
              <p:nvPr>
                <p:custDataLst>
                  <p:tags r:id="rId8"/>
                </p:custDataLst>
              </p:nvPr>
            </p:nvSpPr>
            <p:spPr>
              <a:xfrm>
                <a:off x="1578604" y="5470919"/>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𝐾</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12" name="ZoneTexte 11">
                <a:extLst>
                  <a:ext uri="{FF2B5EF4-FFF2-40B4-BE49-F238E27FC236}">
                    <a16:creationId xmlns:a16="http://schemas.microsoft.com/office/drawing/2014/main" id="{35F6DFE6-4E5D-48EB-A4B9-E659A523B858}"/>
                  </a:ext>
                </a:extLst>
              </p:cNvPr>
              <p:cNvSpPr txBox="1">
                <a:spLocks noRot="1" noChangeAspect="1" noMove="1" noResize="1" noEditPoints="1" noAdjustHandles="1" noChangeArrowheads="1" noChangeShapeType="1" noTextEdit="1"/>
              </p:cNvSpPr>
              <p:nvPr/>
            </p:nvSpPr>
            <p:spPr>
              <a:xfrm>
                <a:off x="1578604" y="5470919"/>
                <a:ext cx="1047489" cy="523220"/>
              </a:xfrm>
              <a:prstGeom prst="rect">
                <a:avLst/>
              </a:prstGeom>
              <a:blipFill>
                <a:blip r:embed="rId64"/>
                <a:stretch>
                  <a:fillRect/>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158B2357-C5F5-4D27-847B-9A7B6467A091}"/>
              </a:ext>
            </a:extLst>
          </p:cNvPr>
          <p:cNvSpPr txBox="1"/>
          <p:nvPr>
            <p:custDataLst>
              <p:tags r:id="rId9"/>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14" name="Connecteur droit 13">
            <a:extLst>
              <a:ext uri="{FF2B5EF4-FFF2-40B4-BE49-F238E27FC236}">
                <a16:creationId xmlns:a16="http://schemas.microsoft.com/office/drawing/2014/main" id="{DD0C8947-71BD-483D-BE25-3CC0A69009E0}"/>
              </a:ext>
            </a:extLst>
          </p:cNvPr>
          <p:cNvCxnSpPr>
            <a:cxnSpLocks/>
          </p:cNvCxnSpPr>
          <p:nvPr>
            <p:custDataLst>
              <p:tags r:id="rId10"/>
            </p:custDataLst>
          </p:nvPr>
        </p:nvCxnSpPr>
        <p:spPr>
          <a:xfrm flipV="1">
            <a:off x="2171700" y="3311613"/>
            <a:ext cx="39328" cy="209858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Connecteur droit 15">
            <a:extLst>
              <a:ext uri="{FF2B5EF4-FFF2-40B4-BE49-F238E27FC236}">
                <a16:creationId xmlns:a16="http://schemas.microsoft.com/office/drawing/2014/main" id="{4706C476-85B5-453D-8353-6B89BF6BB21E}"/>
              </a:ext>
            </a:extLst>
          </p:cNvPr>
          <p:cNvCxnSpPr>
            <a:cxnSpLocks/>
          </p:cNvCxnSpPr>
          <p:nvPr>
            <p:custDataLst>
              <p:tags r:id="rId11"/>
            </p:custDataLst>
          </p:nvPr>
        </p:nvCxnSpPr>
        <p:spPr>
          <a:xfrm flipH="1" flipV="1">
            <a:off x="3164114" y="2844800"/>
            <a:ext cx="3474811" cy="254635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17" name="Connecteur droit 16">
            <a:extLst>
              <a:ext uri="{FF2B5EF4-FFF2-40B4-BE49-F238E27FC236}">
                <a16:creationId xmlns:a16="http://schemas.microsoft.com/office/drawing/2014/main" id="{D70DB4CC-7B45-4AFE-B800-78597F701F04}"/>
              </a:ext>
            </a:extLst>
          </p:cNvPr>
          <p:cNvCxnSpPr>
            <a:cxnSpLocks/>
          </p:cNvCxnSpPr>
          <p:nvPr>
            <p:custDataLst>
              <p:tags r:id="rId12"/>
            </p:custDataLst>
          </p:nvPr>
        </p:nvCxnSpPr>
        <p:spPr>
          <a:xfrm rot="5400000">
            <a:off x="5514654" y="25567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FC9E8667-B2EB-43CD-87C0-F414673DA528}"/>
              </a:ext>
            </a:extLst>
          </p:cNvPr>
          <p:cNvCxnSpPr>
            <a:cxnSpLocks/>
          </p:cNvCxnSpPr>
          <p:nvPr>
            <p:custDataLst>
              <p:tags r:id="rId13"/>
            </p:custDataLst>
          </p:nvPr>
        </p:nvCxnSpPr>
        <p:spPr>
          <a:xfrm rot="5400000">
            <a:off x="5483803" y="110880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969181C6-81E4-489B-AB25-2AC739E06C2F}"/>
              </a:ext>
            </a:extLst>
          </p:cNvPr>
          <p:cNvCxnSpPr>
            <a:cxnSpLocks/>
          </p:cNvCxnSpPr>
          <p:nvPr>
            <p:custDataLst>
              <p:tags r:id="rId14"/>
            </p:custDataLst>
          </p:nvPr>
        </p:nvCxnSpPr>
        <p:spPr bwMode="auto">
          <a:xfrm rot="5400000" flipV="1">
            <a:off x="6646758" y="156777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pic>
        <p:nvPicPr>
          <p:cNvPr id="20" name="Image 19">
            <a:extLst>
              <a:ext uri="{FF2B5EF4-FFF2-40B4-BE49-F238E27FC236}">
                <a16:creationId xmlns:a16="http://schemas.microsoft.com/office/drawing/2014/main" id="{1C1D818D-ADCF-41F0-8FB8-F95594310242}"/>
              </a:ext>
            </a:extLst>
          </p:cNvPr>
          <p:cNvPicPr>
            <a:picLocks noChangeAspect="1"/>
          </p:cNvPicPr>
          <p:nvPr>
            <p:custDataLst>
              <p:tags r:id="rId15"/>
            </p:custDataLst>
          </p:nvPr>
        </p:nvPicPr>
        <p:blipFill>
          <a:blip r:embed="rId65"/>
          <a:stretch>
            <a:fillRect/>
          </a:stretch>
        </p:blipFill>
        <p:spPr>
          <a:xfrm>
            <a:off x="4343373" y="1989444"/>
            <a:ext cx="701539" cy="360000"/>
          </a:xfrm>
          <a:prstGeom prst="rect">
            <a:avLst/>
          </a:prstGeom>
        </p:spPr>
      </p:pic>
      <p:pic>
        <p:nvPicPr>
          <p:cNvPr id="21" name="Image 20">
            <a:extLst>
              <a:ext uri="{FF2B5EF4-FFF2-40B4-BE49-F238E27FC236}">
                <a16:creationId xmlns:a16="http://schemas.microsoft.com/office/drawing/2014/main" id="{EB51024A-126A-41A3-81FE-FA9872C71931}"/>
              </a:ext>
            </a:extLst>
          </p:cNvPr>
          <p:cNvPicPr>
            <a:picLocks noChangeAspect="1"/>
          </p:cNvPicPr>
          <p:nvPr>
            <p:custDataLst>
              <p:tags r:id="rId16"/>
            </p:custDataLst>
          </p:nvPr>
        </p:nvPicPr>
        <p:blipFill>
          <a:blip r:embed="rId66"/>
          <a:stretch>
            <a:fillRect/>
          </a:stretch>
        </p:blipFill>
        <p:spPr>
          <a:xfrm>
            <a:off x="5044911" y="1546311"/>
            <a:ext cx="701538" cy="360000"/>
          </a:xfrm>
          <a:prstGeom prst="rect">
            <a:avLst/>
          </a:prstGeom>
        </p:spPr>
      </p:pic>
      <p:pic>
        <p:nvPicPr>
          <p:cNvPr id="22" name="Image 21">
            <a:extLst>
              <a:ext uri="{FF2B5EF4-FFF2-40B4-BE49-F238E27FC236}">
                <a16:creationId xmlns:a16="http://schemas.microsoft.com/office/drawing/2014/main" id="{D78C1B79-5C4A-4A66-96AE-A2684FF2D9F0}"/>
              </a:ext>
            </a:extLst>
          </p:cNvPr>
          <p:cNvPicPr>
            <a:picLocks noChangeAspect="1"/>
          </p:cNvPicPr>
          <p:nvPr>
            <p:custDataLst>
              <p:tags r:id="rId17"/>
            </p:custDataLst>
          </p:nvPr>
        </p:nvPicPr>
        <p:blipFill>
          <a:blip r:embed="rId67"/>
          <a:stretch>
            <a:fillRect/>
          </a:stretch>
        </p:blipFill>
        <p:spPr>
          <a:xfrm>
            <a:off x="5419132" y="1979976"/>
            <a:ext cx="701538" cy="360000"/>
          </a:xfrm>
          <a:prstGeom prst="rect">
            <a:avLst/>
          </a:prstGeom>
        </p:spPr>
      </p:pic>
      <p:cxnSp>
        <p:nvCxnSpPr>
          <p:cNvPr id="23" name="Connecteur droit 22">
            <a:extLst>
              <a:ext uri="{FF2B5EF4-FFF2-40B4-BE49-F238E27FC236}">
                <a16:creationId xmlns:a16="http://schemas.microsoft.com/office/drawing/2014/main" id="{5A289C0B-9A55-46D9-A77F-F8271FBC1695}"/>
              </a:ext>
            </a:extLst>
          </p:cNvPr>
          <p:cNvCxnSpPr>
            <a:cxnSpLocks/>
          </p:cNvCxnSpPr>
          <p:nvPr>
            <p:custDataLst>
              <p:tags r:id="rId18"/>
            </p:custDataLst>
          </p:nvPr>
        </p:nvCxnSpPr>
        <p:spPr>
          <a:xfrm rot="5400000">
            <a:off x="5502853" y="661133"/>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 name="Connecteur droit avec flèche 23">
            <a:extLst>
              <a:ext uri="{FF2B5EF4-FFF2-40B4-BE49-F238E27FC236}">
                <a16:creationId xmlns:a16="http://schemas.microsoft.com/office/drawing/2014/main" id="{E70E2319-E611-4EE7-89B0-E9314403B963}"/>
              </a:ext>
            </a:extLst>
          </p:cNvPr>
          <p:cNvCxnSpPr>
            <a:cxnSpLocks/>
          </p:cNvCxnSpPr>
          <p:nvPr>
            <p:custDataLst>
              <p:tags r:id="rId19"/>
            </p:custDataLst>
          </p:nvPr>
        </p:nvCxnSpPr>
        <p:spPr bwMode="auto">
          <a:xfrm rot="5400000" flipV="1">
            <a:off x="6646758" y="2029165"/>
            <a:ext cx="0" cy="317068"/>
          </a:xfrm>
          <a:prstGeom prst="straightConnector1">
            <a:avLst/>
          </a:prstGeom>
          <a:ln>
            <a:solidFill>
              <a:schemeClr val="accent3"/>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25" name="ZoneTexte 24">
            <a:extLst>
              <a:ext uri="{FF2B5EF4-FFF2-40B4-BE49-F238E27FC236}">
                <a16:creationId xmlns:a16="http://schemas.microsoft.com/office/drawing/2014/main" id="{56BA58D5-2EC7-4956-A705-25F140ED9FCA}"/>
              </a:ext>
            </a:extLst>
          </p:cNvPr>
          <p:cNvSpPr txBox="1"/>
          <p:nvPr>
            <p:custDataLst>
              <p:tags r:id="rId20"/>
            </p:custDataLst>
          </p:nvPr>
        </p:nvSpPr>
        <p:spPr>
          <a:xfrm>
            <a:off x="6959490" y="1554848"/>
            <a:ext cx="2184510" cy="400110"/>
          </a:xfrm>
          <a:prstGeom prst="rect">
            <a:avLst/>
          </a:prstGeom>
          <a:noFill/>
        </p:spPr>
        <p:txBody>
          <a:bodyPr wrap="square" rtlCol="0">
            <a:spAutoFit/>
          </a:bodyPr>
          <a:lstStyle/>
          <a:p>
            <a:r>
              <a:rPr lang="fr-FR" sz="2000" b="1" dirty="0">
                <a:solidFill>
                  <a:schemeClr val="accent1"/>
                </a:solidFill>
              </a:rPr>
              <a:t>Voie de gauche</a:t>
            </a:r>
          </a:p>
        </p:txBody>
      </p:sp>
      <p:sp>
        <p:nvSpPr>
          <p:cNvPr id="26" name="ZoneTexte 25">
            <a:extLst>
              <a:ext uri="{FF2B5EF4-FFF2-40B4-BE49-F238E27FC236}">
                <a16:creationId xmlns:a16="http://schemas.microsoft.com/office/drawing/2014/main" id="{7BBE83FA-7AD5-4295-AF35-F1ECDE951B88}"/>
              </a:ext>
            </a:extLst>
          </p:cNvPr>
          <p:cNvSpPr txBox="1"/>
          <p:nvPr>
            <p:custDataLst>
              <p:tags r:id="rId21"/>
            </p:custDataLst>
          </p:nvPr>
        </p:nvSpPr>
        <p:spPr>
          <a:xfrm>
            <a:off x="6901388" y="1969299"/>
            <a:ext cx="2184510" cy="400110"/>
          </a:xfrm>
          <a:prstGeom prst="rect">
            <a:avLst/>
          </a:prstGeom>
          <a:noFill/>
          <a:ln>
            <a:noFill/>
          </a:ln>
        </p:spPr>
        <p:txBody>
          <a:bodyPr wrap="square" rtlCol="0">
            <a:spAutoFit/>
          </a:bodyPr>
          <a:lstStyle/>
          <a:p>
            <a:r>
              <a:rPr lang="fr-FR" sz="2000" b="1" dirty="0">
                <a:solidFill>
                  <a:schemeClr val="accent3"/>
                </a:solidFill>
              </a:rPr>
              <a:t>Voie de droite</a:t>
            </a:r>
          </a:p>
        </p:txBody>
      </p: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7CEE7E32-E146-4304-BFE7-11A38BFC927C}"/>
                  </a:ext>
                </a:extLst>
              </p:cNvPr>
              <p:cNvSpPr txBox="1"/>
              <p:nvPr>
                <p:custDataLst>
                  <p:tags r:id="rId22"/>
                </p:custDataLst>
              </p:nvPr>
            </p:nvSpPr>
            <p:spPr>
              <a:xfrm>
                <a:off x="3868404" y="548416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𝐾</m:t>
                          </m:r>
                        </m:e>
                        <m:sub>
                          <m:r>
                            <a:rPr lang="fr-FR" sz="2800" i="1">
                              <a:latin typeface="Cambria Math" panose="02040503050406030204" pitchFamily="18" charset="0"/>
                            </a:rPr>
                            <m:t>𝐷</m:t>
                          </m:r>
                        </m:sub>
                      </m:sSub>
                    </m:oMath>
                  </m:oMathPara>
                </a14:m>
                <a:endParaRPr lang="fr-FR" sz="2800" dirty="0"/>
              </a:p>
            </p:txBody>
          </p:sp>
        </mc:Choice>
        <mc:Fallback xmlns="">
          <p:sp>
            <p:nvSpPr>
              <p:cNvPr id="29" name="ZoneTexte 28">
                <a:extLst>
                  <a:ext uri="{FF2B5EF4-FFF2-40B4-BE49-F238E27FC236}">
                    <a16:creationId xmlns:a16="http://schemas.microsoft.com/office/drawing/2014/main" id="{7CEE7E32-E146-4304-BFE7-11A38BFC927C}"/>
                  </a:ext>
                </a:extLst>
              </p:cNvPr>
              <p:cNvSpPr txBox="1">
                <a:spLocks noRot="1" noChangeAspect="1" noMove="1" noResize="1" noEditPoints="1" noAdjustHandles="1" noChangeArrowheads="1" noChangeShapeType="1" noTextEdit="1"/>
              </p:cNvSpPr>
              <p:nvPr/>
            </p:nvSpPr>
            <p:spPr>
              <a:xfrm>
                <a:off x="3868404" y="5484162"/>
                <a:ext cx="1047489" cy="523220"/>
              </a:xfrm>
              <a:prstGeom prst="rect">
                <a:avLst/>
              </a:prstGeom>
              <a:blipFill>
                <a:blip r:embed="rId6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15E51B42-0970-438C-974D-556344F1C0AF}"/>
                  </a:ext>
                </a:extLst>
              </p:cNvPr>
              <p:cNvSpPr txBox="1"/>
              <p:nvPr>
                <p:custDataLst>
                  <p:tags r:id="rId23"/>
                </p:custDataLst>
              </p:nvPr>
            </p:nvSpPr>
            <p:spPr>
              <a:xfrm>
                <a:off x="600992" y="2975838"/>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30" name="ZoneTexte 29">
                <a:extLst>
                  <a:ext uri="{FF2B5EF4-FFF2-40B4-BE49-F238E27FC236}">
                    <a16:creationId xmlns:a16="http://schemas.microsoft.com/office/drawing/2014/main" id="{15E51B42-0970-438C-974D-556344F1C0AF}"/>
                  </a:ext>
                </a:extLst>
              </p:cNvPr>
              <p:cNvSpPr txBox="1">
                <a:spLocks noRot="1" noChangeAspect="1" noMove="1" noResize="1" noEditPoints="1" noAdjustHandles="1" noChangeArrowheads="1" noChangeShapeType="1" noTextEdit="1"/>
              </p:cNvSpPr>
              <p:nvPr/>
            </p:nvSpPr>
            <p:spPr>
              <a:xfrm>
                <a:off x="600992" y="2975838"/>
                <a:ext cx="1047489" cy="523220"/>
              </a:xfrm>
              <a:prstGeom prst="rect">
                <a:avLst/>
              </a:prstGeom>
              <a:blipFill>
                <a:blip r:embed="rId6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788E14C3-0E60-410A-9A97-385DE89D8386}"/>
                  </a:ext>
                </a:extLst>
              </p:cNvPr>
              <p:cNvSpPr txBox="1"/>
              <p:nvPr>
                <p:custDataLst>
                  <p:tags r:id="rId24"/>
                </p:custDataLst>
              </p:nvPr>
            </p:nvSpPr>
            <p:spPr>
              <a:xfrm>
                <a:off x="586431" y="3543655"/>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m:oMathPara>
                </a14:m>
                <a:endParaRPr lang="fr-FR" sz="2800" dirty="0"/>
              </a:p>
            </p:txBody>
          </p:sp>
        </mc:Choice>
        <mc:Fallback xmlns="">
          <p:sp>
            <p:nvSpPr>
              <p:cNvPr id="32" name="ZoneTexte 31">
                <a:extLst>
                  <a:ext uri="{FF2B5EF4-FFF2-40B4-BE49-F238E27FC236}">
                    <a16:creationId xmlns:a16="http://schemas.microsoft.com/office/drawing/2014/main" id="{788E14C3-0E60-410A-9A97-385DE89D8386}"/>
                  </a:ext>
                </a:extLst>
              </p:cNvPr>
              <p:cNvSpPr txBox="1">
                <a:spLocks noRot="1" noChangeAspect="1" noMove="1" noResize="1" noEditPoints="1" noAdjustHandles="1" noChangeArrowheads="1" noChangeShapeType="1" noTextEdit="1"/>
              </p:cNvSpPr>
              <p:nvPr/>
            </p:nvSpPr>
            <p:spPr>
              <a:xfrm>
                <a:off x="586431" y="3543655"/>
                <a:ext cx="1047489" cy="523220"/>
              </a:xfrm>
              <a:prstGeom prst="rect">
                <a:avLst/>
              </a:prstGeom>
              <a:blipFill>
                <a:blip r:embed="rId70"/>
                <a:stretch>
                  <a:fillRect/>
                </a:stretch>
              </a:blipFill>
            </p:spPr>
            <p:txBody>
              <a:bodyPr/>
              <a:lstStyle/>
              <a:p>
                <a:r>
                  <a:rPr lang="fr-FR">
                    <a:noFill/>
                  </a:rPr>
                  <a:t> </a:t>
                </a:r>
              </a:p>
            </p:txBody>
          </p:sp>
        </mc:Fallback>
      </mc:AlternateContent>
      <p:cxnSp>
        <p:nvCxnSpPr>
          <p:cNvPr id="33" name="Connecteur droit 32">
            <a:extLst>
              <a:ext uri="{FF2B5EF4-FFF2-40B4-BE49-F238E27FC236}">
                <a16:creationId xmlns:a16="http://schemas.microsoft.com/office/drawing/2014/main" id="{A2CC9B29-53BB-4387-AB45-AD4408C79299}"/>
              </a:ext>
            </a:extLst>
          </p:cNvPr>
          <p:cNvCxnSpPr>
            <a:cxnSpLocks/>
          </p:cNvCxnSpPr>
          <p:nvPr>
            <p:custDataLst>
              <p:tags r:id="rId25"/>
            </p:custDataLst>
          </p:nvPr>
        </p:nvCxnSpPr>
        <p:spPr>
          <a:xfrm flipH="1">
            <a:off x="1476487" y="3819966"/>
            <a:ext cx="2918708"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5" name="Connecteur droit 34">
            <a:extLst>
              <a:ext uri="{FF2B5EF4-FFF2-40B4-BE49-F238E27FC236}">
                <a16:creationId xmlns:a16="http://schemas.microsoft.com/office/drawing/2014/main" id="{1E3580B5-964C-4562-83D1-0BFCB09F698D}"/>
              </a:ext>
            </a:extLst>
          </p:cNvPr>
          <p:cNvCxnSpPr>
            <a:cxnSpLocks/>
          </p:cNvCxnSpPr>
          <p:nvPr>
            <p:custDataLst>
              <p:tags r:id="rId26"/>
            </p:custDataLst>
          </p:nvPr>
        </p:nvCxnSpPr>
        <p:spPr>
          <a:xfrm flipH="1" flipV="1">
            <a:off x="1503812" y="3308749"/>
            <a:ext cx="691744" cy="286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43" name="Connecteur droit 42">
            <a:extLst>
              <a:ext uri="{FF2B5EF4-FFF2-40B4-BE49-F238E27FC236}">
                <a16:creationId xmlns:a16="http://schemas.microsoft.com/office/drawing/2014/main" id="{E811C96E-B264-457A-8493-368EC472BB18}"/>
              </a:ext>
            </a:extLst>
          </p:cNvPr>
          <p:cNvCxnSpPr>
            <a:cxnSpLocks/>
          </p:cNvCxnSpPr>
          <p:nvPr>
            <p:custDataLst>
              <p:tags r:id="rId27"/>
            </p:custDataLst>
          </p:nvPr>
        </p:nvCxnSpPr>
        <p:spPr>
          <a:xfrm flipV="1">
            <a:off x="4408042" y="3819966"/>
            <a:ext cx="8276" cy="1620001"/>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Rectangle : coins arrondis 44">
            <a:extLst>
              <a:ext uri="{FF2B5EF4-FFF2-40B4-BE49-F238E27FC236}">
                <a16:creationId xmlns:a16="http://schemas.microsoft.com/office/drawing/2014/main" id="{547EB1C3-ED6D-4113-A88C-63BBFCA39C08}"/>
              </a:ext>
            </a:extLst>
          </p:cNvPr>
          <p:cNvSpPr/>
          <p:nvPr>
            <p:custDataLst>
              <p:tags r:id="rId28"/>
            </p:custDataLst>
          </p:nvPr>
        </p:nvSpPr>
        <p:spPr>
          <a:xfrm>
            <a:off x="3929217" y="364302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8A1B05AF-82A3-4F58-ADF0-F23861844BEB}"/>
              </a:ext>
            </a:extLst>
          </p:cNvPr>
          <p:cNvSpPr/>
          <p:nvPr>
            <p:custDataLst>
              <p:tags r:id="rId29"/>
            </p:custDataLst>
          </p:nvPr>
        </p:nvSpPr>
        <p:spPr>
          <a:xfrm>
            <a:off x="4384352" y="3737743"/>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7" name="Rectangle : coins arrondis 46">
            <a:extLst>
              <a:ext uri="{FF2B5EF4-FFF2-40B4-BE49-F238E27FC236}">
                <a16:creationId xmlns:a16="http://schemas.microsoft.com/office/drawing/2014/main" id="{B52AA73B-306C-470C-A8EC-44B6750DABCA}"/>
              </a:ext>
            </a:extLst>
          </p:cNvPr>
          <p:cNvSpPr/>
          <p:nvPr>
            <p:custDataLst>
              <p:tags r:id="rId30"/>
            </p:custDataLst>
          </p:nvPr>
        </p:nvSpPr>
        <p:spPr>
          <a:xfrm>
            <a:off x="3784665" y="34528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0B28DD06-C75C-4C6B-B51F-C0B5855BD3E0}"/>
              </a:ext>
            </a:extLst>
          </p:cNvPr>
          <p:cNvSpPr/>
          <p:nvPr>
            <p:custDataLst>
              <p:tags r:id="rId31"/>
            </p:custDataLst>
          </p:nvPr>
        </p:nvSpPr>
        <p:spPr>
          <a:xfrm>
            <a:off x="2151628" y="3226979"/>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C06139F7-7048-4C59-85C3-49B46C12388A}"/>
              </a:ext>
            </a:extLst>
          </p:cNvPr>
          <p:cNvSpPr/>
          <p:nvPr>
            <p:custDataLst>
              <p:tags r:id="rId32"/>
            </p:custDataLst>
          </p:nvPr>
        </p:nvSpPr>
        <p:spPr>
          <a:xfrm>
            <a:off x="1577703" y="489418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3B455BF0-20BC-4023-9F0B-CDF4642C4282}"/>
              </a:ext>
            </a:extLst>
          </p:cNvPr>
          <p:cNvSpPr/>
          <p:nvPr>
            <p:custDataLst>
              <p:tags r:id="rId33"/>
            </p:custDataLst>
          </p:nvPr>
        </p:nvSpPr>
        <p:spPr>
          <a:xfrm>
            <a:off x="1582366" y="4507601"/>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07C80559-3CAE-419D-96E1-1E0AA463870F}"/>
              </a:ext>
            </a:extLst>
          </p:cNvPr>
          <p:cNvSpPr/>
          <p:nvPr>
            <p:custDataLst>
              <p:tags r:id="rId34"/>
            </p:custDataLst>
          </p:nvPr>
        </p:nvSpPr>
        <p:spPr>
          <a:xfrm>
            <a:off x="1741604" y="469571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EB1D422E-25E4-4EA0-8383-F9D0723390B7}"/>
              </a:ext>
            </a:extLst>
          </p:cNvPr>
          <p:cNvSpPr/>
          <p:nvPr>
            <p:custDataLst>
              <p:tags r:id="rId35"/>
            </p:custDataLst>
          </p:nvPr>
        </p:nvSpPr>
        <p:spPr>
          <a:xfrm>
            <a:off x="1717564" y="43083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CE6D1CE0-3D5C-4BB9-BBFA-2C4548E5F781}"/>
              </a:ext>
            </a:extLst>
          </p:cNvPr>
          <p:cNvSpPr/>
          <p:nvPr>
            <p:custDataLst>
              <p:tags r:id="rId36"/>
            </p:custDataLst>
          </p:nvPr>
        </p:nvSpPr>
        <p:spPr>
          <a:xfrm>
            <a:off x="1999637" y="436216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307B25D-86F4-40A3-840D-6864447387C2}"/>
              </a:ext>
            </a:extLst>
          </p:cNvPr>
          <p:cNvSpPr/>
          <p:nvPr>
            <p:custDataLst>
              <p:tags r:id="rId37"/>
            </p:custDataLst>
          </p:nvPr>
        </p:nvSpPr>
        <p:spPr>
          <a:xfrm>
            <a:off x="1856593" y="39834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5DBDD4FE-F9B6-4365-861C-797C76B09F80}"/>
              </a:ext>
            </a:extLst>
          </p:cNvPr>
          <p:cNvSpPr/>
          <p:nvPr>
            <p:custDataLst>
              <p:tags r:id="rId38"/>
            </p:custDataLst>
          </p:nvPr>
        </p:nvSpPr>
        <p:spPr>
          <a:xfrm>
            <a:off x="2015187" y="3625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945D88E7-DA67-40EA-AD67-C8D35955A00C}"/>
              </a:ext>
            </a:extLst>
          </p:cNvPr>
          <p:cNvSpPr/>
          <p:nvPr>
            <p:custDataLst>
              <p:tags r:id="rId39"/>
            </p:custDataLst>
          </p:nvPr>
        </p:nvSpPr>
        <p:spPr>
          <a:xfrm>
            <a:off x="2245844" y="304340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F176314B-8A6A-402B-8C03-69EA88393AED}"/>
              </a:ext>
            </a:extLst>
          </p:cNvPr>
          <p:cNvSpPr/>
          <p:nvPr>
            <p:custDataLst>
              <p:tags r:id="rId40"/>
            </p:custDataLst>
          </p:nvPr>
        </p:nvSpPr>
        <p:spPr>
          <a:xfrm>
            <a:off x="2289839" y="40534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0F54DD6D-09DF-4181-8858-423F8053B3B1}"/>
              </a:ext>
            </a:extLst>
          </p:cNvPr>
          <p:cNvSpPr/>
          <p:nvPr>
            <p:custDataLst>
              <p:tags r:id="rId41"/>
            </p:custDataLst>
          </p:nvPr>
        </p:nvSpPr>
        <p:spPr>
          <a:xfrm>
            <a:off x="2421768" y="380526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9" name="Rectangle : coins arrondis 58">
            <a:extLst>
              <a:ext uri="{FF2B5EF4-FFF2-40B4-BE49-F238E27FC236}">
                <a16:creationId xmlns:a16="http://schemas.microsoft.com/office/drawing/2014/main" id="{E3B918EB-95EC-498B-ADED-25AD0B4A6AF9}"/>
              </a:ext>
            </a:extLst>
          </p:cNvPr>
          <p:cNvSpPr/>
          <p:nvPr>
            <p:custDataLst>
              <p:tags r:id="rId42"/>
            </p:custDataLst>
          </p:nvPr>
        </p:nvSpPr>
        <p:spPr>
          <a:xfrm>
            <a:off x="2580362" y="359938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BCF41ED4-D0F2-4187-95FE-EDEA7FAAD6DE}"/>
              </a:ext>
            </a:extLst>
          </p:cNvPr>
          <p:cNvSpPr/>
          <p:nvPr>
            <p:custDataLst>
              <p:tags r:id="rId43"/>
            </p:custDataLst>
          </p:nvPr>
        </p:nvSpPr>
        <p:spPr>
          <a:xfrm>
            <a:off x="2335593" y="270203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1" name="Rectangle : coins arrondis 60">
            <a:extLst>
              <a:ext uri="{FF2B5EF4-FFF2-40B4-BE49-F238E27FC236}">
                <a16:creationId xmlns:a16="http://schemas.microsoft.com/office/drawing/2014/main" id="{7802ECF1-7816-4A70-B1F5-C09E51A905FA}"/>
              </a:ext>
            </a:extLst>
          </p:cNvPr>
          <p:cNvSpPr/>
          <p:nvPr>
            <p:custDataLst>
              <p:tags r:id="rId44"/>
            </p:custDataLst>
          </p:nvPr>
        </p:nvSpPr>
        <p:spPr>
          <a:xfrm>
            <a:off x="2862352" y="334155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7974888E-6D20-4DE8-A8DA-6909850306E6}"/>
              </a:ext>
            </a:extLst>
          </p:cNvPr>
          <p:cNvSpPr/>
          <p:nvPr>
            <p:custDataLst>
              <p:tags r:id="rId45"/>
            </p:custDataLst>
          </p:nvPr>
        </p:nvSpPr>
        <p:spPr>
          <a:xfrm>
            <a:off x="2910915" y="3132494"/>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406F6E51-7630-4D50-8D05-9BB0C7770D5C}"/>
              </a:ext>
            </a:extLst>
          </p:cNvPr>
          <p:cNvSpPr/>
          <p:nvPr>
            <p:custDataLst>
              <p:tags r:id="rId46"/>
            </p:custDataLst>
          </p:nvPr>
        </p:nvSpPr>
        <p:spPr>
          <a:xfrm>
            <a:off x="3471391" y="340168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4" name="Rectangle : coins arrondis 63">
            <a:extLst>
              <a:ext uri="{FF2B5EF4-FFF2-40B4-BE49-F238E27FC236}">
                <a16:creationId xmlns:a16="http://schemas.microsoft.com/office/drawing/2014/main" id="{83B22DC8-6973-45ED-8DC0-0FCEEF8D7309}"/>
              </a:ext>
            </a:extLst>
          </p:cNvPr>
          <p:cNvSpPr/>
          <p:nvPr>
            <p:custDataLst>
              <p:tags r:id="rId47"/>
            </p:custDataLst>
          </p:nvPr>
        </p:nvSpPr>
        <p:spPr>
          <a:xfrm>
            <a:off x="3581671" y="314985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253454ED-0F2C-4132-ADD1-3446845326ED}"/>
              </a:ext>
            </a:extLst>
          </p:cNvPr>
          <p:cNvSpPr/>
          <p:nvPr>
            <p:custDataLst>
              <p:tags r:id="rId48"/>
            </p:custDataLst>
          </p:nvPr>
        </p:nvSpPr>
        <p:spPr>
          <a:xfrm>
            <a:off x="2567878" y="254855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45BA1B89-7041-42B2-9E2B-510B01854CAB}"/>
              </a:ext>
            </a:extLst>
          </p:cNvPr>
          <p:cNvSpPr/>
          <p:nvPr>
            <p:custDataLst>
              <p:tags r:id="rId49"/>
            </p:custDataLst>
          </p:nvPr>
        </p:nvSpPr>
        <p:spPr>
          <a:xfrm>
            <a:off x="3416312" y="365572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493547ED-6976-4825-87CD-2F5FEBA25729}"/>
              </a:ext>
            </a:extLst>
          </p:cNvPr>
          <p:cNvSpPr/>
          <p:nvPr>
            <p:custDataLst>
              <p:tags r:id="rId50"/>
            </p:custDataLst>
          </p:nvPr>
        </p:nvSpPr>
        <p:spPr>
          <a:xfrm>
            <a:off x="3312127" y="3228363"/>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8" name="Rectangle : coins arrondis 67">
            <a:extLst>
              <a:ext uri="{FF2B5EF4-FFF2-40B4-BE49-F238E27FC236}">
                <a16:creationId xmlns:a16="http://schemas.microsoft.com/office/drawing/2014/main" id="{1CD6A2CB-A6D1-4D67-BB6D-562A987197A3}"/>
              </a:ext>
            </a:extLst>
          </p:cNvPr>
          <p:cNvSpPr/>
          <p:nvPr>
            <p:custDataLst>
              <p:tags r:id="rId51"/>
            </p:custDataLst>
          </p:nvPr>
        </p:nvSpPr>
        <p:spPr>
          <a:xfrm>
            <a:off x="5483803" y="475584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9" name="Rectangle : coins arrondis 68">
            <a:extLst>
              <a:ext uri="{FF2B5EF4-FFF2-40B4-BE49-F238E27FC236}">
                <a16:creationId xmlns:a16="http://schemas.microsoft.com/office/drawing/2014/main" id="{029C6CC2-4868-4E48-B0C9-249A83FFB3E4}"/>
              </a:ext>
            </a:extLst>
          </p:cNvPr>
          <p:cNvSpPr/>
          <p:nvPr>
            <p:custDataLst>
              <p:tags r:id="rId52"/>
            </p:custDataLst>
          </p:nvPr>
        </p:nvSpPr>
        <p:spPr>
          <a:xfrm>
            <a:off x="3034532" y="25108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89424FB9-EFF1-4E9B-86C9-B1573C66EE62}"/>
              </a:ext>
            </a:extLst>
          </p:cNvPr>
          <p:cNvSpPr/>
          <p:nvPr>
            <p:custDataLst>
              <p:tags r:id="rId53"/>
            </p:custDataLst>
          </p:nvPr>
        </p:nvSpPr>
        <p:spPr>
          <a:xfrm>
            <a:off x="3127949" y="3004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1" name="Rectangle : coins arrondis 70">
            <a:extLst>
              <a:ext uri="{FF2B5EF4-FFF2-40B4-BE49-F238E27FC236}">
                <a16:creationId xmlns:a16="http://schemas.microsoft.com/office/drawing/2014/main" id="{8147D9A7-2A93-4727-92FE-02D55B0E2788}"/>
              </a:ext>
            </a:extLst>
          </p:cNvPr>
          <p:cNvSpPr/>
          <p:nvPr>
            <p:custDataLst>
              <p:tags r:id="rId54"/>
            </p:custDataLst>
          </p:nvPr>
        </p:nvSpPr>
        <p:spPr>
          <a:xfrm>
            <a:off x="4797093" y="419584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2" name="Rectangle : coins arrondis 71">
            <a:extLst>
              <a:ext uri="{FF2B5EF4-FFF2-40B4-BE49-F238E27FC236}">
                <a16:creationId xmlns:a16="http://schemas.microsoft.com/office/drawing/2014/main" id="{543806DE-335D-46C6-823B-F1818F03AB31}"/>
              </a:ext>
            </a:extLst>
          </p:cNvPr>
          <p:cNvSpPr/>
          <p:nvPr>
            <p:custDataLst>
              <p:tags r:id="rId55"/>
            </p:custDataLst>
          </p:nvPr>
        </p:nvSpPr>
        <p:spPr>
          <a:xfrm>
            <a:off x="2690876" y="289327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3" name="Rectangle : coins arrondis 72">
            <a:extLst>
              <a:ext uri="{FF2B5EF4-FFF2-40B4-BE49-F238E27FC236}">
                <a16:creationId xmlns:a16="http://schemas.microsoft.com/office/drawing/2014/main" id="{40F699EA-E559-4074-A571-253BC681ADCE}"/>
              </a:ext>
            </a:extLst>
          </p:cNvPr>
          <p:cNvSpPr/>
          <p:nvPr>
            <p:custDataLst>
              <p:tags r:id="rId56"/>
            </p:custDataLst>
          </p:nvPr>
        </p:nvSpPr>
        <p:spPr>
          <a:xfrm>
            <a:off x="3209086" y="3464575"/>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5" name="Connecteur droit avec flèche 74">
            <a:extLst>
              <a:ext uri="{FF2B5EF4-FFF2-40B4-BE49-F238E27FC236}">
                <a16:creationId xmlns:a16="http://schemas.microsoft.com/office/drawing/2014/main" id="{4E8D101E-C591-4BF5-921B-461455DB3F3F}"/>
              </a:ext>
            </a:extLst>
          </p:cNvPr>
          <p:cNvCxnSpPr>
            <a:stCxn id="48" idx="3"/>
            <a:endCxn id="73" idx="1"/>
          </p:cNvCxnSpPr>
          <p:nvPr>
            <p:custDataLst>
              <p:tags r:id="rId57"/>
            </p:custDataLst>
          </p:nvPr>
        </p:nvCxnSpPr>
        <p:spPr>
          <a:xfrm>
            <a:off x="2270428" y="3287105"/>
            <a:ext cx="938658" cy="2375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Connecteur droit avec flèche 75">
            <a:extLst>
              <a:ext uri="{FF2B5EF4-FFF2-40B4-BE49-F238E27FC236}">
                <a16:creationId xmlns:a16="http://schemas.microsoft.com/office/drawing/2014/main" id="{10CC9B0F-9502-402C-ABF1-60A2D535636E}"/>
              </a:ext>
            </a:extLst>
          </p:cNvPr>
          <p:cNvCxnSpPr>
            <a:cxnSpLocks/>
            <a:stCxn id="46" idx="1"/>
            <a:endCxn id="73" idx="3"/>
          </p:cNvCxnSpPr>
          <p:nvPr>
            <p:custDataLst>
              <p:tags r:id="rId58"/>
            </p:custDataLst>
          </p:nvPr>
        </p:nvCxnSpPr>
        <p:spPr>
          <a:xfrm flipH="1" flipV="1">
            <a:off x="3327886" y="3524701"/>
            <a:ext cx="1056466" cy="2731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ZoneTexte 82">
            <a:extLst>
              <a:ext uri="{FF2B5EF4-FFF2-40B4-BE49-F238E27FC236}">
                <a16:creationId xmlns:a16="http://schemas.microsoft.com/office/drawing/2014/main" id="{41CC6970-9698-41E2-9EDA-E44A16A422F3}"/>
              </a:ext>
            </a:extLst>
          </p:cNvPr>
          <p:cNvSpPr txBox="1"/>
          <p:nvPr>
            <p:custDataLst>
              <p:tags r:id="rId59"/>
            </p:custDataLst>
          </p:nvPr>
        </p:nvSpPr>
        <p:spPr>
          <a:xfrm>
            <a:off x="4554529" y="3368554"/>
            <a:ext cx="485707" cy="461665"/>
          </a:xfrm>
          <a:prstGeom prst="rect">
            <a:avLst/>
          </a:prstGeom>
          <a:noFill/>
        </p:spPr>
        <p:txBody>
          <a:bodyPr wrap="square" rtlCol="0">
            <a:spAutoFit/>
          </a:bodyPr>
          <a:lstStyle/>
          <a:p>
            <a:r>
              <a:rPr lang="fr-FR" sz="2400" b="1" dirty="0"/>
              <a:t>B</a:t>
            </a:r>
          </a:p>
        </p:txBody>
      </p:sp>
      <p:sp>
        <p:nvSpPr>
          <p:cNvPr id="84" name="ZoneTexte 83">
            <a:extLst>
              <a:ext uri="{FF2B5EF4-FFF2-40B4-BE49-F238E27FC236}">
                <a16:creationId xmlns:a16="http://schemas.microsoft.com/office/drawing/2014/main" id="{99959BC6-1F07-4A6F-A77E-9311AABD50F6}"/>
              </a:ext>
            </a:extLst>
          </p:cNvPr>
          <p:cNvSpPr txBox="1"/>
          <p:nvPr>
            <p:custDataLst>
              <p:tags r:id="rId60"/>
            </p:custDataLst>
          </p:nvPr>
        </p:nvSpPr>
        <p:spPr>
          <a:xfrm>
            <a:off x="1839929" y="2759415"/>
            <a:ext cx="485707" cy="461665"/>
          </a:xfrm>
          <a:prstGeom prst="rect">
            <a:avLst/>
          </a:prstGeom>
          <a:noFill/>
        </p:spPr>
        <p:txBody>
          <a:bodyPr wrap="square" rtlCol="0">
            <a:spAutoFit/>
          </a:bodyPr>
          <a:lstStyle/>
          <a:p>
            <a:r>
              <a:rPr lang="fr-FR" sz="2400" b="1" dirty="0"/>
              <a:t>A</a:t>
            </a:r>
          </a:p>
        </p:txBody>
      </p:sp>
      <p:sp>
        <p:nvSpPr>
          <p:cNvPr id="85" name="ZoneTexte 84">
            <a:extLst>
              <a:ext uri="{FF2B5EF4-FFF2-40B4-BE49-F238E27FC236}">
                <a16:creationId xmlns:a16="http://schemas.microsoft.com/office/drawing/2014/main" id="{42F5091D-A6A8-4A3C-9FF8-3FEB96275C92}"/>
              </a:ext>
            </a:extLst>
          </p:cNvPr>
          <p:cNvSpPr txBox="1"/>
          <p:nvPr>
            <p:custDataLst>
              <p:tags r:id="rId61"/>
            </p:custDataLst>
          </p:nvPr>
        </p:nvSpPr>
        <p:spPr>
          <a:xfrm>
            <a:off x="6369736" y="2975838"/>
            <a:ext cx="2523222" cy="1569660"/>
          </a:xfrm>
          <a:prstGeom prst="rect">
            <a:avLst/>
          </a:prstGeom>
          <a:noFill/>
        </p:spPr>
        <p:txBody>
          <a:bodyPr wrap="square" rtlCol="0">
            <a:spAutoFit/>
          </a:bodyPr>
          <a:lstStyle/>
          <a:p>
            <a:r>
              <a:rPr lang="fr-FR" sz="2400" dirty="0"/>
              <a:t>Voie de gauche : </a:t>
            </a:r>
          </a:p>
          <a:p>
            <a:pPr marL="342900" indent="-342900">
              <a:buFont typeface="Wingdings" panose="05000000000000000000" pitchFamily="2" charset="2"/>
              <a:buChar char="Ø"/>
            </a:pPr>
            <a:r>
              <a:rPr lang="fr-FR" sz="2400" dirty="0"/>
              <a:t>État A</a:t>
            </a:r>
          </a:p>
          <a:p>
            <a:r>
              <a:rPr lang="fr-FR" sz="2400" dirty="0"/>
              <a:t>Voie de droite :</a:t>
            </a:r>
          </a:p>
          <a:p>
            <a:pPr marL="342900" indent="-342900">
              <a:buFont typeface="Wingdings" panose="05000000000000000000" pitchFamily="2" charset="2"/>
              <a:buChar char="Ø"/>
            </a:pPr>
            <a:r>
              <a:rPr lang="fr-FR" sz="2400" dirty="0"/>
              <a:t>État B</a:t>
            </a:r>
          </a:p>
        </p:txBody>
      </p:sp>
      <p:cxnSp>
        <p:nvCxnSpPr>
          <p:cNvPr id="74" name="Connecteur droit 73">
            <a:extLst>
              <a:ext uri="{FF2B5EF4-FFF2-40B4-BE49-F238E27FC236}">
                <a16:creationId xmlns:a16="http://schemas.microsoft.com/office/drawing/2014/main" id="{87E1DD0F-D816-45A3-9501-BD5B6566F690}"/>
              </a:ext>
            </a:extLst>
          </p:cNvPr>
          <p:cNvCxnSpPr>
            <a:cxnSpLocks/>
          </p:cNvCxnSpPr>
          <p:nvPr>
            <p:custDataLst>
              <p:tags r:id="rId62"/>
            </p:custDataLst>
          </p:nvPr>
        </p:nvCxnSpPr>
        <p:spPr>
          <a:xfrm flipV="1">
            <a:off x="1429738" y="2844800"/>
            <a:ext cx="1734376" cy="256682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72547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6C3CE-5C65-452F-9C5B-73008C77B415}"/>
              </a:ext>
            </a:extLst>
          </p:cNvPr>
          <p:cNvSpPr>
            <a:spLocks noGrp="1"/>
          </p:cNvSpPr>
          <p:nvPr>
            <p:ph type="title"/>
            <p:custDataLst>
              <p:tags r:id="rId1"/>
            </p:custDataLst>
          </p:nvPr>
        </p:nvSpPr>
        <p:spPr/>
        <p:txBody>
          <a:bodyPr/>
          <a:lstStyle/>
          <a:p>
            <a:r>
              <a:rPr lang="fr-FR" dirty="0"/>
              <a:t>Agrégation temporelle</a:t>
            </a:r>
          </a:p>
        </p:txBody>
      </p:sp>
      <p:sp>
        <p:nvSpPr>
          <p:cNvPr id="4" name="Espace réservé du numéro de diapositive 3">
            <a:extLst>
              <a:ext uri="{FF2B5EF4-FFF2-40B4-BE49-F238E27FC236}">
                <a16:creationId xmlns:a16="http://schemas.microsoft.com/office/drawing/2014/main" id="{464D3EAD-AEBE-4C14-A99E-E393A0129DD6}"/>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29</a:t>
            </a:fld>
            <a:endParaRPr lang="fr-FR" altLang="fr-FR"/>
          </a:p>
        </p:txBody>
      </p:sp>
      <p:cxnSp>
        <p:nvCxnSpPr>
          <p:cNvPr id="7" name="Connecteur droit avec flèche 6">
            <a:extLst>
              <a:ext uri="{FF2B5EF4-FFF2-40B4-BE49-F238E27FC236}">
                <a16:creationId xmlns:a16="http://schemas.microsoft.com/office/drawing/2014/main" id="{90AA8E1E-52C4-4440-A599-3E1092358ED4}"/>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9099B60E-6517-48AF-BA2C-0D6EC0E7A0B0}"/>
              </a:ext>
            </a:extLst>
          </p:cNvPr>
          <p:cNvCxnSpPr>
            <a:cxnSpLocks/>
            <a:endCxn id="9"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8D56988C-0EFE-4D24-9779-C9EA2E0BC69A}"/>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0" name="Connecteur droit 9">
            <a:extLst>
              <a:ext uri="{FF2B5EF4-FFF2-40B4-BE49-F238E27FC236}">
                <a16:creationId xmlns:a16="http://schemas.microsoft.com/office/drawing/2014/main" id="{F9353961-5CF1-490B-9B9D-BB879BB60A8D}"/>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a:extLst>
              <a:ext uri="{FF2B5EF4-FFF2-40B4-BE49-F238E27FC236}">
                <a16:creationId xmlns:a16="http://schemas.microsoft.com/office/drawing/2014/main" id="{883CEB7D-38D9-4A74-BCF1-0E64E3CC50C7}"/>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p:sp>
        <p:nvSpPr>
          <p:cNvPr id="13" name="ZoneTexte 12">
            <a:extLst>
              <a:ext uri="{FF2B5EF4-FFF2-40B4-BE49-F238E27FC236}">
                <a16:creationId xmlns:a16="http://schemas.microsoft.com/office/drawing/2014/main" id="{158B2357-C5F5-4D27-847B-9A7B6467A091}"/>
              </a:ext>
            </a:extLst>
          </p:cNvPr>
          <p:cNvSpPr txBox="1"/>
          <p:nvPr>
            <p:custDataLst>
              <p:tags r:id="rId8"/>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17" name="Connecteur droit 16">
            <a:extLst>
              <a:ext uri="{FF2B5EF4-FFF2-40B4-BE49-F238E27FC236}">
                <a16:creationId xmlns:a16="http://schemas.microsoft.com/office/drawing/2014/main" id="{D70DB4CC-7B45-4AFE-B800-78597F701F04}"/>
              </a:ext>
            </a:extLst>
          </p:cNvPr>
          <p:cNvCxnSpPr>
            <a:cxnSpLocks/>
          </p:cNvCxnSpPr>
          <p:nvPr>
            <p:custDataLst>
              <p:tags r:id="rId9"/>
            </p:custDataLst>
          </p:nvPr>
        </p:nvCxnSpPr>
        <p:spPr>
          <a:xfrm rot="5400000">
            <a:off x="6810847" y="155741"/>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FC9E8667-B2EB-43CD-87C0-F414673DA528}"/>
              </a:ext>
            </a:extLst>
          </p:cNvPr>
          <p:cNvCxnSpPr>
            <a:cxnSpLocks/>
          </p:cNvCxnSpPr>
          <p:nvPr>
            <p:custDataLst>
              <p:tags r:id="rId10"/>
            </p:custDataLst>
          </p:nvPr>
        </p:nvCxnSpPr>
        <p:spPr>
          <a:xfrm rot="5400000">
            <a:off x="6792696" y="615176"/>
            <a:ext cx="0" cy="2581276"/>
          </a:xfrm>
          <a:prstGeom prst="line">
            <a:avLst/>
          </a:prstGeom>
        </p:spPr>
        <p:style>
          <a:lnRef idx="1">
            <a:schemeClr val="dk1"/>
          </a:lnRef>
          <a:fillRef idx="0">
            <a:schemeClr val="dk1"/>
          </a:fillRef>
          <a:effectRef idx="0">
            <a:schemeClr val="dk1"/>
          </a:effectRef>
          <a:fontRef idx="minor">
            <a:schemeClr val="tx1"/>
          </a:fontRef>
        </p:style>
      </p:cxnSp>
      <p:pic>
        <p:nvPicPr>
          <p:cNvPr id="20" name="Image 19">
            <a:extLst>
              <a:ext uri="{FF2B5EF4-FFF2-40B4-BE49-F238E27FC236}">
                <a16:creationId xmlns:a16="http://schemas.microsoft.com/office/drawing/2014/main" id="{1C1D818D-ADCF-41F0-8FB8-F95594310242}"/>
              </a:ext>
            </a:extLst>
          </p:cNvPr>
          <p:cNvPicPr>
            <a:picLocks noChangeAspect="1"/>
          </p:cNvPicPr>
          <p:nvPr>
            <p:custDataLst>
              <p:tags r:id="rId11"/>
            </p:custDataLst>
          </p:nvPr>
        </p:nvPicPr>
        <p:blipFill>
          <a:blip r:embed="rId52"/>
          <a:stretch>
            <a:fillRect/>
          </a:stretch>
        </p:blipFill>
        <p:spPr>
          <a:xfrm>
            <a:off x="5652266" y="1495812"/>
            <a:ext cx="701539" cy="360000"/>
          </a:xfrm>
          <a:prstGeom prst="rect">
            <a:avLst/>
          </a:prstGeom>
        </p:spPr>
      </p:pic>
      <p:pic>
        <p:nvPicPr>
          <p:cNvPr id="22" name="Image 21">
            <a:extLst>
              <a:ext uri="{FF2B5EF4-FFF2-40B4-BE49-F238E27FC236}">
                <a16:creationId xmlns:a16="http://schemas.microsoft.com/office/drawing/2014/main" id="{D78C1B79-5C4A-4A66-96AE-A2684FF2D9F0}"/>
              </a:ext>
            </a:extLst>
          </p:cNvPr>
          <p:cNvPicPr>
            <a:picLocks noChangeAspect="1"/>
          </p:cNvPicPr>
          <p:nvPr>
            <p:custDataLst>
              <p:tags r:id="rId12"/>
            </p:custDataLst>
          </p:nvPr>
        </p:nvPicPr>
        <p:blipFill>
          <a:blip r:embed="rId53"/>
          <a:stretch>
            <a:fillRect/>
          </a:stretch>
        </p:blipFill>
        <p:spPr>
          <a:xfrm>
            <a:off x="6728025" y="1486344"/>
            <a:ext cx="701538" cy="360000"/>
          </a:xfrm>
          <a:prstGeom prst="rect">
            <a:avLst/>
          </a:prstGeom>
        </p:spPr>
      </p:pic>
      <p:cxnSp>
        <p:nvCxnSpPr>
          <p:cNvPr id="24" name="Connecteur droit avec flèche 23">
            <a:extLst>
              <a:ext uri="{FF2B5EF4-FFF2-40B4-BE49-F238E27FC236}">
                <a16:creationId xmlns:a16="http://schemas.microsoft.com/office/drawing/2014/main" id="{E70E2319-E611-4EE7-89B0-E9314403B963}"/>
              </a:ext>
            </a:extLst>
          </p:cNvPr>
          <p:cNvCxnSpPr>
            <a:cxnSpLocks/>
          </p:cNvCxnSpPr>
          <p:nvPr>
            <p:custDataLst>
              <p:tags r:id="rId13"/>
            </p:custDataLst>
          </p:nvPr>
        </p:nvCxnSpPr>
        <p:spPr bwMode="auto">
          <a:xfrm rot="5400000" flipV="1">
            <a:off x="7955651" y="1535533"/>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5" name="Rectangle : coins arrondis 44">
            <a:extLst>
              <a:ext uri="{FF2B5EF4-FFF2-40B4-BE49-F238E27FC236}">
                <a16:creationId xmlns:a16="http://schemas.microsoft.com/office/drawing/2014/main" id="{547EB1C3-ED6D-4113-A88C-63BBFCA39C08}"/>
              </a:ext>
            </a:extLst>
          </p:cNvPr>
          <p:cNvSpPr/>
          <p:nvPr>
            <p:custDataLst>
              <p:tags r:id="rId14"/>
            </p:custDataLst>
          </p:nvPr>
        </p:nvSpPr>
        <p:spPr>
          <a:xfrm>
            <a:off x="3929217" y="364302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8A1B05AF-82A3-4F58-ADF0-F23861844BEB}"/>
              </a:ext>
            </a:extLst>
          </p:cNvPr>
          <p:cNvSpPr/>
          <p:nvPr>
            <p:custDataLst>
              <p:tags r:id="rId15"/>
            </p:custDataLst>
          </p:nvPr>
        </p:nvSpPr>
        <p:spPr>
          <a:xfrm>
            <a:off x="4384352" y="3737743"/>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7" name="Rectangle : coins arrondis 46">
            <a:extLst>
              <a:ext uri="{FF2B5EF4-FFF2-40B4-BE49-F238E27FC236}">
                <a16:creationId xmlns:a16="http://schemas.microsoft.com/office/drawing/2014/main" id="{B52AA73B-306C-470C-A8EC-44B6750DABCA}"/>
              </a:ext>
            </a:extLst>
          </p:cNvPr>
          <p:cNvSpPr/>
          <p:nvPr>
            <p:custDataLst>
              <p:tags r:id="rId16"/>
            </p:custDataLst>
          </p:nvPr>
        </p:nvSpPr>
        <p:spPr>
          <a:xfrm>
            <a:off x="3784665" y="34528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0B28DD06-C75C-4C6B-B51F-C0B5855BD3E0}"/>
              </a:ext>
            </a:extLst>
          </p:cNvPr>
          <p:cNvSpPr/>
          <p:nvPr>
            <p:custDataLst>
              <p:tags r:id="rId17"/>
            </p:custDataLst>
          </p:nvPr>
        </p:nvSpPr>
        <p:spPr>
          <a:xfrm>
            <a:off x="2151628" y="3226979"/>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C06139F7-7048-4C59-85C3-49B46C12388A}"/>
              </a:ext>
            </a:extLst>
          </p:cNvPr>
          <p:cNvSpPr/>
          <p:nvPr>
            <p:custDataLst>
              <p:tags r:id="rId18"/>
            </p:custDataLst>
          </p:nvPr>
        </p:nvSpPr>
        <p:spPr>
          <a:xfrm>
            <a:off x="1577703" y="489418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3B455BF0-20BC-4023-9F0B-CDF4642C4282}"/>
              </a:ext>
            </a:extLst>
          </p:cNvPr>
          <p:cNvSpPr/>
          <p:nvPr>
            <p:custDataLst>
              <p:tags r:id="rId19"/>
            </p:custDataLst>
          </p:nvPr>
        </p:nvSpPr>
        <p:spPr>
          <a:xfrm>
            <a:off x="1582366" y="4507601"/>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07C80559-3CAE-419D-96E1-1E0AA463870F}"/>
              </a:ext>
            </a:extLst>
          </p:cNvPr>
          <p:cNvSpPr/>
          <p:nvPr>
            <p:custDataLst>
              <p:tags r:id="rId20"/>
            </p:custDataLst>
          </p:nvPr>
        </p:nvSpPr>
        <p:spPr>
          <a:xfrm>
            <a:off x="1741604" y="469571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EB1D422E-25E4-4EA0-8383-F9D0723390B7}"/>
              </a:ext>
            </a:extLst>
          </p:cNvPr>
          <p:cNvSpPr/>
          <p:nvPr>
            <p:custDataLst>
              <p:tags r:id="rId21"/>
            </p:custDataLst>
          </p:nvPr>
        </p:nvSpPr>
        <p:spPr>
          <a:xfrm>
            <a:off x="1717564" y="43083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CE6D1CE0-3D5C-4BB9-BBFA-2C4548E5F781}"/>
              </a:ext>
            </a:extLst>
          </p:cNvPr>
          <p:cNvSpPr/>
          <p:nvPr>
            <p:custDataLst>
              <p:tags r:id="rId22"/>
            </p:custDataLst>
          </p:nvPr>
        </p:nvSpPr>
        <p:spPr>
          <a:xfrm>
            <a:off x="1999637" y="436216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307B25D-86F4-40A3-840D-6864447387C2}"/>
              </a:ext>
            </a:extLst>
          </p:cNvPr>
          <p:cNvSpPr/>
          <p:nvPr>
            <p:custDataLst>
              <p:tags r:id="rId23"/>
            </p:custDataLst>
          </p:nvPr>
        </p:nvSpPr>
        <p:spPr>
          <a:xfrm>
            <a:off x="1856593" y="39834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5DBDD4FE-F9B6-4365-861C-797C76B09F80}"/>
              </a:ext>
            </a:extLst>
          </p:cNvPr>
          <p:cNvSpPr/>
          <p:nvPr>
            <p:custDataLst>
              <p:tags r:id="rId24"/>
            </p:custDataLst>
          </p:nvPr>
        </p:nvSpPr>
        <p:spPr>
          <a:xfrm>
            <a:off x="2015187" y="3625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945D88E7-DA67-40EA-AD67-C8D35955A00C}"/>
              </a:ext>
            </a:extLst>
          </p:cNvPr>
          <p:cNvSpPr/>
          <p:nvPr>
            <p:custDataLst>
              <p:tags r:id="rId25"/>
            </p:custDataLst>
          </p:nvPr>
        </p:nvSpPr>
        <p:spPr>
          <a:xfrm>
            <a:off x="2245844" y="304340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F176314B-8A6A-402B-8C03-69EA88393AED}"/>
              </a:ext>
            </a:extLst>
          </p:cNvPr>
          <p:cNvSpPr/>
          <p:nvPr>
            <p:custDataLst>
              <p:tags r:id="rId26"/>
            </p:custDataLst>
          </p:nvPr>
        </p:nvSpPr>
        <p:spPr>
          <a:xfrm>
            <a:off x="2289839" y="40534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0F54DD6D-09DF-4181-8858-423F8053B3B1}"/>
              </a:ext>
            </a:extLst>
          </p:cNvPr>
          <p:cNvSpPr/>
          <p:nvPr>
            <p:custDataLst>
              <p:tags r:id="rId27"/>
            </p:custDataLst>
          </p:nvPr>
        </p:nvSpPr>
        <p:spPr>
          <a:xfrm>
            <a:off x="2421768" y="380526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9" name="Rectangle : coins arrondis 58">
            <a:extLst>
              <a:ext uri="{FF2B5EF4-FFF2-40B4-BE49-F238E27FC236}">
                <a16:creationId xmlns:a16="http://schemas.microsoft.com/office/drawing/2014/main" id="{E3B918EB-95EC-498B-ADED-25AD0B4A6AF9}"/>
              </a:ext>
            </a:extLst>
          </p:cNvPr>
          <p:cNvSpPr/>
          <p:nvPr>
            <p:custDataLst>
              <p:tags r:id="rId28"/>
            </p:custDataLst>
          </p:nvPr>
        </p:nvSpPr>
        <p:spPr>
          <a:xfrm>
            <a:off x="2580362" y="359938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BCF41ED4-D0F2-4187-95FE-EDEA7FAAD6DE}"/>
              </a:ext>
            </a:extLst>
          </p:cNvPr>
          <p:cNvSpPr/>
          <p:nvPr>
            <p:custDataLst>
              <p:tags r:id="rId29"/>
            </p:custDataLst>
          </p:nvPr>
        </p:nvSpPr>
        <p:spPr>
          <a:xfrm>
            <a:off x="2335593" y="270203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1" name="Rectangle : coins arrondis 60">
            <a:extLst>
              <a:ext uri="{FF2B5EF4-FFF2-40B4-BE49-F238E27FC236}">
                <a16:creationId xmlns:a16="http://schemas.microsoft.com/office/drawing/2014/main" id="{7802ECF1-7816-4A70-B1F5-C09E51A905FA}"/>
              </a:ext>
            </a:extLst>
          </p:cNvPr>
          <p:cNvSpPr/>
          <p:nvPr>
            <p:custDataLst>
              <p:tags r:id="rId30"/>
            </p:custDataLst>
          </p:nvPr>
        </p:nvSpPr>
        <p:spPr>
          <a:xfrm>
            <a:off x="2862352" y="334155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7974888E-6D20-4DE8-A8DA-6909850306E6}"/>
              </a:ext>
            </a:extLst>
          </p:cNvPr>
          <p:cNvSpPr/>
          <p:nvPr>
            <p:custDataLst>
              <p:tags r:id="rId31"/>
            </p:custDataLst>
          </p:nvPr>
        </p:nvSpPr>
        <p:spPr>
          <a:xfrm>
            <a:off x="2910915" y="3132494"/>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406F6E51-7630-4D50-8D05-9BB0C7770D5C}"/>
              </a:ext>
            </a:extLst>
          </p:cNvPr>
          <p:cNvSpPr/>
          <p:nvPr>
            <p:custDataLst>
              <p:tags r:id="rId32"/>
            </p:custDataLst>
          </p:nvPr>
        </p:nvSpPr>
        <p:spPr>
          <a:xfrm>
            <a:off x="3471391" y="340168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4" name="Rectangle : coins arrondis 63">
            <a:extLst>
              <a:ext uri="{FF2B5EF4-FFF2-40B4-BE49-F238E27FC236}">
                <a16:creationId xmlns:a16="http://schemas.microsoft.com/office/drawing/2014/main" id="{83B22DC8-6973-45ED-8DC0-0FCEEF8D7309}"/>
              </a:ext>
            </a:extLst>
          </p:cNvPr>
          <p:cNvSpPr/>
          <p:nvPr>
            <p:custDataLst>
              <p:tags r:id="rId33"/>
            </p:custDataLst>
          </p:nvPr>
        </p:nvSpPr>
        <p:spPr>
          <a:xfrm>
            <a:off x="3581671" y="314985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253454ED-0F2C-4132-ADD1-3446845326ED}"/>
              </a:ext>
            </a:extLst>
          </p:cNvPr>
          <p:cNvSpPr/>
          <p:nvPr>
            <p:custDataLst>
              <p:tags r:id="rId34"/>
            </p:custDataLst>
          </p:nvPr>
        </p:nvSpPr>
        <p:spPr>
          <a:xfrm>
            <a:off x="2567878" y="254855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45BA1B89-7041-42B2-9E2B-510B01854CAB}"/>
              </a:ext>
            </a:extLst>
          </p:cNvPr>
          <p:cNvSpPr/>
          <p:nvPr>
            <p:custDataLst>
              <p:tags r:id="rId35"/>
            </p:custDataLst>
          </p:nvPr>
        </p:nvSpPr>
        <p:spPr>
          <a:xfrm>
            <a:off x="3416312" y="365572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493547ED-6976-4825-87CD-2F5FEBA25729}"/>
              </a:ext>
            </a:extLst>
          </p:cNvPr>
          <p:cNvSpPr/>
          <p:nvPr>
            <p:custDataLst>
              <p:tags r:id="rId36"/>
            </p:custDataLst>
          </p:nvPr>
        </p:nvSpPr>
        <p:spPr>
          <a:xfrm>
            <a:off x="3312127" y="3228363"/>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8" name="Rectangle : coins arrondis 67">
            <a:extLst>
              <a:ext uri="{FF2B5EF4-FFF2-40B4-BE49-F238E27FC236}">
                <a16:creationId xmlns:a16="http://schemas.microsoft.com/office/drawing/2014/main" id="{1CD6A2CB-A6D1-4D67-BB6D-562A987197A3}"/>
              </a:ext>
            </a:extLst>
          </p:cNvPr>
          <p:cNvSpPr/>
          <p:nvPr>
            <p:custDataLst>
              <p:tags r:id="rId37"/>
            </p:custDataLst>
          </p:nvPr>
        </p:nvSpPr>
        <p:spPr>
          <a:xfrm>
            <a:off x="5483803" y="475584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9" name="Rectangle : coins arrondis 68">
            <a:extLst>
              <a:ext uri="{FF2B5EF4-FFF2-40B4-BE49-F238E27FC236}">
                <a16:creationId xmlns:a16="http://schemas.microsoft.com/office/drawing/2014/main" id="{029C6CC2-4868-4E48-B0C9-249A83FFB3E4}"/>
              </a:ext>
            </a:extLst>
          </p:cNvPr>
          <p:cNvSpPr/>
          <p:nvPr>
            <p:custDataLst>
              <p:tags r:id="rId38"/>
            </p:custDataLst>
          </p:nvPr>
        </p:nvSpPr>
        <p:spPr>
          <a:xfrm>
            <a:off x="3034532" y="25108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89424FB9-EFF1-4E9B-86C9-B1573C66EE62}"/>
              </a:ext>
            </a:extLst>
          </p:cNvPr>
          <p:cNvSpPr/>
          <p:nvPr>
            <p:custDataLst>
              <p:tags r:id="rId39"/>
            </p:custDataLst>
          </p:nvPr>
        </p:nvSpPr>
        <p:spPr>
          <a:xfrm>
            <a:off x="3127949" y="3004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1" name="Rectangle : coins arrondis 70">
            <a:extLst>
              <a:ext uri="{FF2B5EF4-FFF2-40B4-BE49-F238E27FC236}">
                <a16:creationId xmlns:a16="http://schemas.microsoft.com/office/drawing/2014/main" id="{8147D9A7-2A93-4727-92FE-02D55B0E2788}"/>
              </a:ext>
            </a:extLst>
          </p:cNvPr>
          <p:cNvSpPr/>
          <p:nvPr>
            <p:custDataLst>
              <p:tags r:id="rId40"/>
            </p:custDataLst>
          </p:nvPr>
        </p:nvSpPr>
        <p:spPr>
          <a:xfrm>
            <a:off x="4797093" y="419584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2" name="Rectangle : coins arrondis 71">
            <a:extLst>
              <a:ext uri="{FF2B5EF4-FFF2-40B4-BE49-F238E27FC236}">
                <a16:creationId xmlns:a16="http://schemas.microsoft.com/office/drawing/2014/main" id="{543806DE-335D-46C6-823B-F1818F03AB31}"/>
              </a:ext>
            </a:extLst>
          </p:cNvPr>
          <p:cNvSpPr/>
          <p:nvPr>
            <p:custDataLst>
              <p:tags r:id="rId41"/>
            </p:custDataLst>
          </p:nvPr>
        </p:nvSpPr>
        <p:spPr>
          <a:xfrm>
            <a:off x="2690876" y="289327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3" name="Rectangle : coins arrondis 72">
            <a:extLst>
              <a:ext uri="{FF2B5EF4-FFF2-40B4-BE49-F238E27FC236}">
                <a16:creationId xmlns:a16="http://schemas.microsoft.com/office/drawing/2014/main" id="{40F699EA-E559-4074-A571-253BC681ADCE}"/>
              </a:ext>
            </a:extLst>
          </p:cNvPr>
          <p:cNvSpPr/>
          <p:nvPr>
            <p:custDataLst>
              <p:tags r:id="rId42"/>
            </p:custDataLst>
          </p:nvPr>
        </p:nvSpPr>
        <p:spPr>
          <a:xfrm>
            <a:off x="3019389" y="3624620"/>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5" name="Connecteur droit avec flèche 74">
            <a:extLst>
              <a:ext uri="{FF2B5EF4-FFF2-40B4-BE49-F238E27FC236}">
                <a16:creationId xmlns:a16="http://schemas.microsoft.com/office/drawing/2014/main" id="{4E8D101E-C591-4BF5-921B-461455DB3F3F}"/>
              </a:ext>
            </a:extLst>
          </p:cNvPr>
          <p:cNvCxnSpPr>
            <a:stCxn id="48" idx="3"/>
            <a:endCxn id="73" idx="1"/>
          </p:cNvCxnSpPr>
          <p:nvPr>
            <p:custDataLst>
              <p:tags r:id="rId43"/>
            </p:custDataLst>
          </p:nvPr>
        </p:nvCxnSpPr>
        <p:spPr>
          <a:xfrm>
            <a:off x="2270428" y="3287105"/>
            <a:ext cx="748961" cy="397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Connecteur droit avec flèche 75">
            <a:extLst>
              <a:ext uri="{FF2B5EF4-FFF2-40B4-BE49-F238E27FC236}">
                <a16:creationId xmlns:a16="http://schemas.microsoft.com/office/drawing/2014/main" id="{10CC9B0F-9502-402C-ABF1-60A2D535636E}"/>
              </a:ext>
            </a:extLst>
          </p:cNvPr>
          <p:cNvCxnSpPr>
            <a:cxnSpLocks/>
            <a:stCxn id="46" idx="1"/>
            <a:endCxn id="73" idx="3"/>
          </p:cNvCxnSpPr>
          <p:nvPr>
            <p:custDataLst>
              <p:tags r:id="rId44"/>
            </p:custDataLst>
          </p:nvPr>
        </p:nvCxnSpPr>
        <p:spPr>
          <a:xfrm flipH="1" flipV="1">
            <a:off x="3138189" y="3684746"/>
            <a:ext cx="1246163" cy="113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ZoneTexte 82">
            <a:extLst>
              <a:ext uri="{FF2B5EF4-FFF2-40B4-BE49-F238E27FC236}">
                <a16:creationId xmlns:a16="http://schemas.microsoft.com/office/drawing/2014/main" id="{41CC6970-9698-41E2-9EDA-E44A16A422F3}"/>
              </a:ext>
            </a:extLst>
          </p:cNvPr>
          <p:cNvSpPr txBox="1"/>
          <p:nvPr>
            <p:custDataLst>
              <p:tags r:id="rId45"/>
            </p:custDataLst>
          </p:nvPr>
        </p:nvSpPr>
        <p:spPr>
          <a:xfrm>
            <a:off x="4554529" y="3368554"/>
            <a:ext cx="485707" cy="461665"/>
          </a:xfrm>
          <a:prstGeom prst="rect">
            <a:avLst/>
          </a:prstGeom>
          <a:noFill/>
        </p:spPr>
        <p:txBody>
          <a:bodyPr wrap="square" rtlCol="0">
            <a:spAutoFit/>
          </a:bodyPr>
          <a:lstStyle/>
          <a:p>
            <a:r>
              <a:rPr lang="fr-FR" sz="2400" b="1" dirty="0"/>
              <a:t>B</a:t>
            </a:r>
          </a:p>
        </p:txBody>
      </p:sp>
      <p:sp>
        <p:nvSpPr>
          <p:cNvPr id="84" name="ZoneTexte 83">
            <a:extLst>
              <a:ext uri="{FF2B5EF4-FFF2-40B4-BE49-F238E27FC236}">
                <a16:creationId xmlns:a16="http://schemas.microsoft.com/office/drawing/2014/main" id="{99959BC6-1F07-4A6F-A77E-9311AABD50F6}"/>
              </a:ext>
            </a:extLst>
          </p:cNvPr>
          <p:cNvSpPr txBox="1"/>
          <p:nvPr>
            <p:custDataLst>
              <p:tags r:id="rId46"/>
            </p:custDataLst>
          </p:nvPr>
        </p:nvSpPr>
        <p:spPr>
          <a:xfrm>
            <a:off x="1839929" y="2759415"/>
            <a:ext cx="485707" cy="461665"/>
          </a:xfrm>
          <a:prstGeom prst="rect">
            <a:avLst/>
          </a:prstGeom>
          <a:noFill/>
        </p:spPr>
        <p:txBody>
          <a:bodyPr wrap="square" rtlCol="0">
            <a:spAutoFit/>
          </a:bodyPr>
          <a:lstStyle/>
          <a:p>
            <a:r>
              <a:rPr lang="fr-FR" sz="2400" b="1" dirty="0"/>
              <a:t>A</a:t>
            </a:r>
          </a:p>
        </p:txBody>
      </p:sp>
      <p:sp>
        <p:nvSpPr>
          <p:cNvPr id="85" name="ZoneTexte 84">
            <a:extLst>
              <a:ext uri="{FF2B5EF4-FFF2-40B4-BE49-F238E27FC236}">
                <a16:creationId xmlns:a16="http://schemas.microsoft.com/office/drawing/2014/main" id="{42F5091D-A6A8-4A3C-9FF8-3FEB96275C92}"/>
              </a:ext>
            </a:extLst>
          </p:cNvPr>
          <p:cNvSpPr txBox="1"/>
          <p:nvPr>
            <p:custDataLst>
              <p:tags r:id="rId47"/>
            </p:custDataLst>
          </p:nvPr>
        </p:nvSpPr>
        <p:spPr>
          <a:xfrm>
            <a:off x="3693232" y="2192865"/>
            <a:ext cx="5227459" cy="1569660"/>
          </a:xfrm>
          <a:prstGeom prst="rect">
            <a:avLst/>
          </a:prstGeom>
          <a:noFill/>
        </p:spPr>
        <p:txBody>
          <a:bodyPr wrap="square" rtlCol="0">
            <a:spAutoFit/>
          </a:bodyPr>
          <a:lstStyle/>
          <a:p>
            <a:r>
              <a:rPr lang="fr-FR" sz="2400" dirty="0"/>
              <a:t>Pour un point de mesure 6 minutes :</a:t>
            </a:r>
          </a:p>
          <a:p>
            <a:pPr marL="1879600" indent="-342900">
              <a:buFont typeface="Wingdings" panose="05000000000000000000" pitchFamily="2" charset="2"/>
              <a:buChar char="§"/>
              <a:tabLst>
                <a:tab pos="1879600" algn="l"/>
              </a:tabLst>
            </a:pPr>
            <a:r>
              <a:rPr lang="fr-FR" sz="2400" dirty="0"/>
              <a:t>2 minutes à l’état A</a:t>
            </a:r>
          </a:p>
          <a:p>
            <a:pPr marL="1879600" indent="-342900">
              <a:buFont typeface="Wingdings" panose="05000000000000000000" pitchFamily="2" charset="2"/>
              <a:buChar char="§"/>
              <a:tabLst>
                <a:tab pos="1879600" algn="l"/>
              </a:tabLst>
            </a:pPr>
            <a:r>
              <a:rPr lang="fr-FR" sz="2400" dirty="0"/>
              <a:t>2 minutes à l’état B</a:t>
            </a:r>
          </a:p>
          <a:p>
            <a:pPr marL="1879600" indent="-342900">
              <a:buFont typeface="Wingdings" panose="05000000000000000000" pitchFamily="2" charset="2"/>
              <a:buChar char="§"/>
              <a:tabLst>
                <a:tab pos="1879600" algn="l"/>
              </a:tabLst>
            </a:pPr>
            <a:r>
              <a:rPr lang="fr-FR" sz="2400" dirty="0"/>
              <a:t>2 minutes à l’état C</a:t>
            </a:r>
          </a:p>
        </p:txBody>
      </p:sp>
      <p:sp>
        <p:nvSpPr>
          <p:cNvPr id="74" name="ZoneTexte 73">
            <a:extLst>
              <a:ext uri="{FF2B5EF4-FFF2-40B4-BE49-F238E27FC236}">
                <a16:creationId xmlns:a16="http://schemas.microsoft.com/office/drawing/2014/main" id="{D1A6EE82-A0D5-4E44-83E2-648C8C6C3526}"/>
              </a:ext>
            </a:extLst>
          </p:cNvPr>
          <p:cNvSpPr txBox="1"/>
          <p:nvPr>
            <p:custDataLst>
              <p:tags r:id="rId48"/>
            </p:custDataLst>
          </p:nvPr>
        </p:nvSpPr>
        <p:spPr>
          <a:xfrm>
            <a:off x="3359236" y="2416243"/>
            <a:ext cx="485707" cy="461665"/>
          </a:xfrm>
          <a:prstGeom prst="rect">
            <a:avLst/>
          </a:prstGeom>
          <a:noFill/>
        </p:spPr>
        <p:txBody>
          <a:bodyPr wrap="square" rtlCol="0">
            <a:spAutoFit/>
          </a:bodyPr>
          <a:lstStyle/>
          <a:p>
            <a:r>
              <a:rPr lang="fr-FR" sz="2400" b="1" dirty="0"/>
              <a:t>C</a:t>
            </a:r>
          </a:p>
        </p:txBody>
      </p:sp>
      <p:sp>
        <p:nvSpPr>
          <p:cNvPr id="77" name="Rectangle : coins arrondis 76">
            <a:extLst>
              <a:ext uri="{FF2B5EF4-FFF2-40B4-BE49-F238E27FC236}">
                <a16:creationId xmlns:a16="http://schemas.microsoft.com/office/drawing/2014/main" id="{1DEC199E-C160-435E-940B-1A4596360A0C}"/>
              </a:ext>
            </a:extLst>
          </p:cNvPr>
          <p:cNvSpPr/>
          <p:nvPr>
            <p:custDataLst>
              <p:tags r:id="rId49"/>
            </p:custDataLst>
          </p:nvPr>
        </p:nvSpPr>
        <p:spPr>
          <a:xfrm>
            <a:off x="3037419" y="2815434"/>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9" name="Connecteur droit avec flèche 78">
            <a:extLst>
              <a:ext uri="{FF2B5EF4-FFF2-40B4-BE49-F238E27FC236}">
                <a16:creationId xmlns:a16="http://schemas.microsoft.com/office/drawing/2014/main" id="{2D2C31CA-C9E7-4590-8B46-8A10D72A742D}"/>
              </a:ext>
            </a:extLst>
          </p:cNvPr>
          <p:cNvCxnSpPr>
            <a:cxnSpLocks/>
            <a:stCxn id="77" idx="2"/>
            <a:endCxn id="73" idx="0"/>
          </p:cNvCxnSpPr>
          <p:nvPr>
            <p:custDataLst>
              <p:tags r:id="rId50"/>
            </p:custDataLst>
          </p:nvPr>
        </p:nvCxnSpPr>
        <p:spPr>
          <a:xfrm flipH="1">
            <a:off x="3078789" y="2935685"/>
            <a:ext cx="18030" cy="6889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2661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 coins arrondis 28">
            <a:extLst>
              <a:ext uri="{FF2B5EF4-FFF2-40B4-BE49-F238E27FC236}">
                <a16:creationId xmlns:a16="http://schemas.microsoft.com/office/drawing/2014/main" id="{DA6BED99-9C38-41A5-B70F-303B8A7896CF}"/>
              </a:ext>
            </a:extLst>
          </p:cNvPr>
          <p:cNvSpPr/>
          <p:nvPr>
            <p:custDataLst>
              <p:tags r:id="rId1"/>
            </p:custDataLst>
          </p:nvPr>
        </p:nvSpPr>
        <p:spPr bwMode="auto">
          <a:xfrm>
            <a:off x="5110166" y="1716411"/>
            <a:ext cx="2303146" cy="1304451"/>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944" tIns="41472" rIns="82944" bIns="41472" numCol="1" rtlCol="0" anchor="t" anchorCtr="0" compatLnSpc="1">
            <a:prstTxWarp prst="textNoShape">
              <a:avLst/>
            </a:prstTxWarp>
          </a:bodyPr>
          <a:lstStyle/>
          <a:p>
            <a:pPr algn="ctr"/>
            <a:r>
              <a:rPr lang="fr-FR" sz="1814" b="1" dirty="0">
                <a:latin typeface="Arial" panose="020B0604020202020204" pitchFamily="34" charset="0"/>
                <a:ea typeface="Microsoft YaHei" panose="020B0503020204020204" pitchFamily="34" charset="-122"/>
              </a:rPr>
              <a:t>Microscopique</a:t>
            </a:r>
          </a:p>
          <a:p>
            <a:pPr marL="259204" indent="-259204" algn="ctr">
              <a:buClr>
                <a:schemeClr val="bg1"/>
              </a:buClr>
              <a:buFont typeface="Arial" panose="020B0604020202020204" pitchFamily="34" charset="0"/>
              <a:buChar char="•"/>
            </a:pPr>
            <a:r>
              <a:rPr lang="fr-FR" sz="1451" i="1" dirty="0"/>
              <a:t>Caractéristiques individuelles des véhicules</a:t>
            </a:r>
            <a:endParaRPr lang="fr-FR" sz="1451" i="1" dirty="0">
              <a:latin typeface="Arial" panose="020B0604020202020204" pitchFamily="34" charset="0"/>
              <a:ea typeface="Microsoft YaHei" panose="020B0503020204020204" pitchFamily="34" charset="-122"/>
            </a:endParaRPr>
          </a:p>
        </p:txBody>
      </p:sp>
      <p:sp>
        <p:nvSpPr>
          <p:cNvPr id="4" name="Espace réservé du numéro de diapositive 3">
            <a:extLst>
              <a:ext uri="{FF2B5EF4-FFF2-40B4-BE49-F238E27FC236}">
                <a16:creationId xmlns:a16="http://schemas.microsoft.com/office/drawing/2014/main" id="{948C14F6-9F2D-4D61-8054-491C511A020E}"/>
              </a:ext>
            </a:extLst>
          </p:cNvPr>
          <p:cNvSpPr>
            <a:spLocks noGrp="1"/>
          </p:cNvSpPr>
          <p:nvPr>
            <p:ph type="sldNum" sz="quarter" idx="12"/>
            <p:custDataLst>
              <p:tags r:id="rId2"/>
            </p:custDataLst>
          </p:nvPr>
        </p:nvSpPr>
        <p:spPr>
          <a:xfrm>
            <a:off x="7119441" y="7006700"/>
            <a:ext cx="2268141" cy="402483"/>
          </a:xfrm>
          <a:prstGeom prst="rect">
            <a:avLst/>
          </a:prstGeom>
        </p:spPr>
        <p:txBody>
          <a:bodyPr vert="horz" lIns="91440" tIns="45720" rIns="91440" bIns="45720" rtlCol="0" anchor="ctr"/>
          <a:lstStyle>
            <a:defPPr>
              <a:defRPr lang="en-GB"/>
            </a:defPPr>
            <a:lvl1pPr algn="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1323" kern="1200">
                <a:solidFill>
                  <a:schemeClr val="tx1">
                    <a:tint val="75000"/>
                  </a:schemeClr>
                </a:solidFill>
                <a:latin typeface="Arial" panose="020B0604020202020204" pitchFamily="34" charset="0"/>
                <a:ea typeface="Microsoft YaHei" panose="020B0503020204020204" pitchFamily="34" charset="-122"/>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a:t>
            </a:fld>
            <a:endParaRPr lang="fr-FR" altLang="fr-FR"/>
          </a:p>
        </p:txBody>
      </p:sp>
      <p:cxnSp>
        <p:nvCxnSpPr>
          <p:cNvPr id="6" name="Connecteur droit avec flèche 5">
            <a:extLst>
              <a:ext uri="{FF2B5EF4-FFF2-40B4-BE49-F238E27FC236}">
                <a16:creationId xmlns:a16="http://schemas.microsoft.com/office/drawing/2014/main" id="{9B7B6694-8FE7-4867-9BB2-F6B75EC876EF}"/>
              </a:ext>
            </a:extLst>
          </p:cNvPr>
          <p:cNvCxnSpPr>
            <a:cxnSpLocks/>
          </p:cNvCxnSpPr>
          <p:nvPr>
            <p:custDataLst>
              <p:tags r:id="rId3"/>
            </p:custDataLst>
          </p:nvPr>
        </p:nvCxnSpPr>
        <p:spPr bwMode="auto">
          <a:xfrm flipV="1">
            <a:off x="1730688" y="1624790"/>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C45A86C0-19D5-4E6B-8164-FA4C99603D7E}"/>
              </a:ext>
            </a:extLst>
          </p:cNvPr>
          <p:cNvCxnSpPr>
            <a:cxnSpLocks/>
          </p:cNvCxnSpPr>
          <p:nvPr>
            <p:custDataLst>
              <p:tags r:id="rId4"/>
            </p:custDataLst>
          </p:nvPr>
        </p:nvCxnSpPr>
        <p:spPr bwMode="auto">
          <a:xfrm>
            <a:off x="1600053" y="4694712"/>
            <a:ext cx="5747939"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A495BFEF-9E5B-4746-B66B-DD681D3FF21F}"/>
              </a:ext>
            </a:extLst>
          </p:cNvPr>
          <p:cNvSpPr txBox="1"/>
          <p:nvPr>
            <p:custDataLst>
              <p:tags r:id="rId5"/>
            </p:custDataLst>
          </p:nvPr>
        </p:nvSpPr>
        <p:spPr>
          <a:xfrm>
            <a:off x="1191339" y="1255580"/>
            <a:ext cx="3331192" cy="343620"/>
          </a:xfrm>
          <a:prstGeom prst="rect">
            <a:avLst/>
          </a:prstGeom>
          <a:noFill/>
        </p:spPr>
        <p:txBody>
          <a:bodyPr wrap="square" rtlCol="0">
            <a:spAutoFit/>
          </a:bodyPr>
          <a:lstStyle/>
          <a:p>
            <a:r>
              <a:rPr lang="fr-FR" sz="1633" b="1" dirty="0"/>
              <a:t>Précision temporelle</a:t>
            </a:r>
          </a:p>
        </p:txBody>
      </p:sp>
      <p:sp>
        <p:nvSpPr>
          <p:cNvPr id="14" name="ZoneTexte 13">
            <a:extLst>
              <a:ext uri="{FF2B5EF4-FFF2-40B4-BE49-F238E27FC236}">
                <a16:creationId xmlns:a16="http://schemas.microsoft.com/office/drawing/2014/main" id="{8CD20FCB-C6A9-4C20-8727-702AD5939A6C}"/>
              </a:ext>
            </a:extLst>
          </p:cNvPr>
          <p:cNvSpPr txBox="1"/>
          <p:nvPr>
            <p:custDataLst>
              <p:tags r:id="rId6"/>
            </p:custDataLst>
          </p:nvPr>
        </p:nvSpPr>
        <p:spPr>
          <a:xfrm>
            <a:off x="7597186" y="4458468"/>
            <a:ext cx="1292528" cy="594906"/>
          </a:xfrm>
          <a:prstGeom prst="rect">
            <a:avLst/>
          </a:prstGeom>
          <a:noFill/>
        </p:spPr>
        <p:txBody>
          <a:bodyPr wrap="square" rtlCol="0">
            <a:spAutoFit/>
          </a:bodyPr>
          <a:lstStyle/>
          <a:p>
            <a:r>
              <a:rPr lang="fr-FR" sz="1633" b="1" dirty="0"/>
              <a:t>Précision spatiale</a:t>
            </a:r>
          </a:p>
        </p:txBody>
      </p:sp>
      <p:sp>
        <p:nvSpPr>
          <p:cNvPr id="15" name="ZoneTexte 14">
            <a:extLst>
              <a:ext uri="{FF2B5EF4-FFF2-40B4-BE49-F238E27FC236}">
                <a16:creationId xmlns:a16="http://schemas.microsoft.com/office/drawing/2014/main" id="{9B4F448F-B2A6-482E-8C2C-EBB0248C25CC}"/>
              </a:ext>
            </a:extLst>
          </p:cNvPr>
          <p:cNvSpPr txBox="1"/>
          <p:nvPr>
            <p:custDataLst>
              <p:tags r:id="rId7"/>
            </p:custDataLst>
          </p:nvPr>
        </p:nvSpPr>
        <p:spPr>
          <a:xfrm rot="18186283">
            <a:off x="1832692" y="4892223"/>
            <a:ext cx="712129" cy="343620"/>
          </a:xfrm>
          <a:prstGeom prst="rect">
            <a:avLst/>
          </a:prstGeom>
          <a:noFill/>
        </p:spPr>
        <p:txBody>
          <a:bodyPr wrap="square" rtlCol="0">
            <a:spAutoFit/>
          </a:bodyPr>
          <a:lstStyle/>
          <a:p>
            <a:r>
              <a:rPr lang="fr-FR" sz="1633" dirty="0"/>
              <a:t>Pays</a:t>
            </a:r>
          </a:p>
        </p:txBody>
      </p:sp>
      <p:sp>
        <p:nvSpPr>
          <p:cNvPr id="16" name="ZoneTexte 15">
            <a:extLst>
              <a:ext uri="{FF2B5EF4-FFF2-40B4-BE49-F238E27FC236}">
                <a16:creationId xmlns:a16="http://schemas.microsoft.com/office/drawing/2014/main" id="{A6F8131F-84E5-40A7-9EF3-A4BAF71BA5F0}"/>
              </a:ext>
            </a:extLst>
          </p:cNvPr>
          <p:cNvSpPr txBox="1"/>
          <p:nvPr>
            <p:custDataLst>
              <p:tags r:id="rId8"/>
            </p:custDataLst>
          </p:nvPr>
        </p:nvSpPr>
        <p:spPr>
          <a:xfrm rot="18186283">
            <a:off x="2397793" y="4951925"/>
            <a:ext cx="1015957" cy="343620"/>
          </a:xfrm>
          <a:prstGeom prst="rect">
            <a:avLst/>
          </a:prstGeom>
          <a:noFill/>
        </p:spPr>
        <p:txBody>
          <a:bodyPr wrap="square" rtlCol="0">
            <a:spAutoFit/>
          </a:bodyPr>
          <a:lstStyle/>
          <a:p>
            <a:r>
              <a:rPr lang="fr-FR" sz="1633" dirty="0"/>
              <a:t>Région</a:t>
            </a:r>
          </a:p>
        </p:txBody>
      </p:sp>
      <p:sp>
        <p:nvSpPr>
          <p:cNvPr id="17" name="ZoneTexte 16">
            <a:extLst>
              <a:ext uri="{FF2B5EF4-FFF2-40B4-BE49-F238E27FC236}">
                <a16:creationId xmlns:a16="http://schemas.microsoft.com/office/drawing/2014/main" id="{D34A56BE-3F37-44E6-B920-68F3425A3B08}"/>
              </a:ext>
            </a:extLst>
          </p:cNvPr>
          <p:cNvSpPr txBox="1"/>
          <p:nvPr>
            <p:custDataLst>
              <p:tags r:id="rId9"/>
            </p:custDataLst>
          </p:nvPr>
        </p:nvSpPr>
        <p:spPr>
          <a:xfrm rot="18186283">
            <a:off x="2884578" y="5164820"/>
            <a:ext cx="1476418" cy="343620"/>
          </a:xfrm>
          <a:prstGeom prst="rect">
            <a:avLst/>
          </a:prstGeom>
          <a:noFill/>
        </p:spPr>
        <p:txBody>
          <a:bodyPr wrap="square" rtlCol="0">
            <a:spAutoFit/>
          </a:bodyPr>
          <a:lstStyle/>
          <a:p>
            <a:r>
              <a:rPr lang="fr-FR" sz="1633" dirty="0"/>
              <a:t>Département</a:t>
            </a:r>
          </a:p>
        </p:txBody>
      </p:sp>
      <p:sp>
        <p:nvSpPr>
          <p:cNvPr id="18" name="ZoneTexte 17">
            <a:extLst>
              <a:ext uri="{FF2B5EF4-FFF2-40B4-BE49-F238E27FC236}">
                <a16:creationId xmlns:a16="http://schemas.microsoft.com/office/drawing/2014/main" id="{748F8CED-838B-407A-BBBE-89CBBF06C364}"/>
              </a:ext>
            </a:extLst>
          </p:cNvPr>
          <p:cNvSpPr txBox="1"/>
          <p:nvPr>
            <p:custDataLst>
              <p:tags r:id="rId10"/>
            </p:custDataLst>
          </p:nvPr>
        </p:nvSpPr>
        <p:spPr>
          <a:xfrm rot="18186283">
            <a:off x="3924748" y="4968372"/>
            <a:ext cx="830108" cy="343620"/>
          </a:xfrm>
          <a:prstGeom prst="rect">
            <a:avLst/>
          </a:prstGeom>
          <a:noFill/>
        </p:spPr>
        <p:txBody>
          <a:bodyPr wrap="square" rtlCol="0">
            <a:spAutoFit/>
          </a:bodyPr>
          <a:lstStyle/>
          <a:p>
            <a:r>
              <a:rPr lang="fr-FR" sz="1633" dirty="0"/>
              <a:t>Agglo</a:t>
            </a:r>
          </a:p>
        </p:txBody>
      </p:sp>
      <p:sp>
        <p:nvSpPr>
          <p:cNvPr id="19" name="ZoneTexte 18">
            <a:extLst>
              <a:ext uri="{FF2B5EF4-FFF2-40B4-BE49-F238E27FC236}">
                <a16:creationId xmlns:a16="http://schemas.microsoft.com/office/drawing/2014/main" id="{B5369B46-BF21-4CA2-B449-3D0A17601C5B}"/>
              </a:ext>
            </a:extLst>
          </p:cNvPr>
          <p:cNvSpPr txBox="1"/>
          <p:nvPr>
            <p:custDataLst>
              <p:tags r:id="rId11"/>
            </p:custDataLst>
          </p:nvPr>
        </p:nvSpPr>
        <p:spPr>
          <a:xfrm rot="18186283">
            <a:off x="4512187" y="4982624"/>
            <a:ext cx="1089259" cy="343620"/>
          </a:xfrm>
          <a:prstGeom prst="rect">
            <a:avLst/>
          </a:prstGeom>
          <a:noFill/>
        </p:spPr>
        <p:txBody>
          <a:bodyPr wrap="square" rtlCol="0">
            <a:spAutoFit/>
          </a:bodyPr>
          <a:lstStyle/>
          <a:p>
            <a:r>
              <a:rPr lang="fr-FR" sz="1633" dirty="0"/>
              <a:t>Quartier</a:t>
            </a:r>
          </a:p>
        </p:txBody>
      </p:sp>
      <p:sp>
        <p:nvSpPr>
          <p:cNvPr id="20" name="ZoneTexte 19">
            <a:extLst>
              <a:ext uri="{FF2B5EF4-FFF2-40B4-BE49-F238E27FC236}">
                <a16:creationId xmlns:a16="http://schemas.microsoft.com/office/drawing/2014/main" id="{F9866C31-C936-431F-903B-F20F9C33C7F4}"/>
              </a:ext>
            </a:extLst>
          </p:cNvPr>
          <p:cNvSpPr txBox="1"/>
          <p:nvPr>
            <p:custDataLst>
              <p:tags r:id="rId12"/>
            </p:custDataLst>
          </p:nvPr>
        </p:nvSpPr>
        <p:spPr>
          <a:xfrm rot="18186283">
            <a:off x="5210042" y="4998675"/>
            <a:ext cx="1127579" cy="343620"/>
          </a:xfrm>
          <a:prstGeom prst="rect">
            <a:avLst/>
          </a:prstGeom>
          <a:noFill/>
        </p:spPr>
        <p:txBody>
          <a:bodyPr wrap="square" rtlCol="0">
            <a:spAutoFit/>
          </a:bodyPr>
          <a:lstStyle/>
          <a:p>
            <a:r>
              <a:rPr lang="fr-FR" sz="1633" dirty="0"/>
              <a:t>Corridor</a:t>
            </a:r>
          </a:p>
        </p:txBody>
      </p:sp>
      <p:sp>
        <p:nvSpPr>
          <p:cNvPr id="21" name="ZoneTexte 20">
            <a:extLst>
              <a:ext uri="{FF2B5EF4-FFF2-40B4-BE49-F238E27FC236}">
                <a16:creationId xmlns:a16="http://schemas.microsoft.com/office/drawing/2014/main" id="{4C590378-2E95-4C7F-BCBE-9239889F90AD}"/>
              </a:ext>
            </a:extLst>
          </p:cNvPr>
          <p:cNvSpPr txBox="1"/>
          <p:nvPr>
            <p:custDataLst>
              <p:tags r:id="rId13"/>
            </p:custDataLst>
          </p:nvPr>
        </p:nvSpPr>
        <p:spPr>
          <a:xfrm rot="18186283">
            <a:off x="5908803" y="5018841"/>
            <a:ext cx="1164082" cy="343620"/>
          </a:xfrm>
          <a:prstGeom prst="rect">
            <a:avLst/>
          </a:prstGeom>
          <a:noFill/>
        </p:spPr>
        <p:txBody>
          <a:bodyPr wrap="square" rtlCol="0">
            <a:spAutoFit/>
          </a:bodyPr>
          <a:lstStyle/>
          <a:p>
            <a:r>
              <a:rPr lang="fr-FR" sz="1633" dirty="0"/>
              <a:t>Carrefour</a:t>
            </a:r>
          </a:p>
        </p:txBody>
      </p:sp>
      <p:sp>
        <p:nvSpPr>
          <p:cNvPr id="22" name="ZoneTexte 21">
            <a:extLst>
              <a:ext uri="{FF2B5EF4-FFF2-40B4-BE49-F238E27FC236}">
                <a16:creationId xmlns:a16="http://schemas.microsoft.com/office/drawing/2014/main" id="{923D0519-771A-46A4-931A-78710B267FBC}"/>
              </a:ext>
            </a:extLst>
          </p:cNvPr>
          <p:cNvSpPr txBox="1"/>
          <p:nvPr>
            <p:custDataLst>
              <p:tags r:id="rId14"/>
            </p:custDataLst>
          </p:nvPr>
        </p:nvSpPr>
        <p:spPr>
          <a:xfrm>
            <a:off x="543105" y="3611473"/>
            <a:ext cx="1141739" cy="594906"/>
          </a:xfrm>
          <a:prstGeom prst="rect">
            <a:avLst/>
          </a:prstGeom>
          <a:noFill/>
        </p:spPr>
        <p:txBody>
          <a:bodyPr wrap="square" rtlCol="0">
            <a:spAutoFit/>
          </a:bodyPr>
          <a:lstStyle/>
          <a:p>
            <a:r>
              <a:rPr lang="fr-FR" sz="1633" dirty="0"/>
              <a:t>Moyenne horaire</a:t>
            </a:r>
          </a:p>
        </p:txBody>
      </p:sp>
      <p:sp>
        <p:nvSpPr>
          <p:cNvPr id="23" name="ZoneTexte 22">
            <a:extLst>
              <a:ext uri="{FF2B5EF4-FFF2-40B4-BE49-F238E27FC236}">
                <a16:creationId xmlns:a16="http://schemas.microsoft.com/office/drawing/2014/main" id="{2D9F4DBE-76F1-4E22-A652-6C46939B6E88}"/>
              </a:ext>
            </a:extLst>
          </p:cNvPr>
          <p:cNvSpPr txBox="1"/>
          <p:nvPr>
            <p:custDataLst>
              <p:tags r:id="rId15"/>
            </p:custDataLst>
          </p:nvPr>
        </p:nvSpPr>
        <p:spPr>
          <a:xfrm>
            <a:off x="543105" y="4348602"/>
            <a:ext cx="761193" cy="343620"/>
          </a:xfrm>
          <a:prstGeom prst="rect">
            <a:avLst/>
          </a:prstGeom>
          <a:noFill/>
        </p:spPr>
        <p:txBody>
          <a:bodyPr wrap="square" rtlCol="0">
            <a:spAutoFit/>
          </a:bodyPr>
          <a:lstStyle/>
          <a:p>
            <a:r>
              <a:rPr lang="fr-FR" sz="1633" dirty="0"/>
              <a:t>Jour</a:t>
            </a:r>
          </a:p>
        </p:txBody>
      </p:sp>
      <p:sp>
        <p:nvSpPr>
          <p:cNvPr id="24" name="ZoneTexte 23">
            <a:extLst>
              <a:ext uri="{FF2B5EF4-FFF2-40B4-BE49-F238E27FC236}">
                <a16:creationId xmlns:a16="http://schemas.microsoft.com/office/drawing/2014/main" id="{97732D5D-0B9A-440F-ADB8-71E9C77909C7}"/>
              </a:ext>
            </a:extLst>
          </p:cNvPr>
          <p:cNvSpPr txBox="1"/>
          <p:nvPr>
            <p:custDataLst>
              <p:tags r:id="rId16"/>
            </p:custDataLst>
          </p:nvPr>
        </p:nvSpPr>
        <p:spPr>
          <a:xfrm>
            <a:off x="543105" y="2874343"/>
            <a:ext cx="914445" cy="594906"/>
          </a:xfrm>
          <a:prstGeom prst="rect">
            <a:avLst/>
          </a:prstGeom>
          <a:noFill/>
        </p:spPr>
        <p:txBody>
          <a:bodyPr wrap="square" rtlCol="0">
            <a:spAutoFit/>
          </a:bodyPr>
          <a:lstStyle/>
          <a:p>
            <a:r>
              <a:rPr lang="fr-FR" sz="1633" dirty="0"/>
              <a:t>Quart d’heure </a:t>
            </a:r>
          </a:p>
        </p:txBody>
      </p:sp>
      <p:sp>
        <p:nvSpPr>
          <p:cNvPr id="25" name="ZoneTexte 24">
            <a:extLst>
              <a:ext uri="{FF2B5EF4-FFF2-40B4-BE49-F238E27FC236}">
                <a16:creationId xmlns:a16="http://schemas.microsoft.com/office/drawing/2014/main" id="{90E68917-E072-4A70-9C8A-796D0E956F95}"/>
              </a:ext>
            </a:extLst>
          </p:cNvPr>
          <p:cNvSpPr txBox="1"/>
          <p:nvPr>
            <p:custDataLst>
              <p:tags r:id="rId17"/>
            </p:custDataLst>
          </p:nvPr>
        </p:nvSpPr>
        <p:spPr>
          <a:xfrm>
            <a:off x="543105" y="2388499"/>
            <a:ext cx="914445" cy="343620"/>
          </a:xfrm>
          <a:prstGeom prst="rect">
            <a:avLst/>
          </a:prstGeom>
          <a:noFill/>
        </p:spPr>
        <p:txBody>
          <a:bodyPr wrap="square" rtlCol="0">
            <a:spAutoFit/>
          </a:bodyPr>
          <a:lstStyle/>
          <a:p>
            <a:r>
              <a:rPr lang="fr-FR" sz="1633" dirty="0"/>
              <a:t>Minute</a:t>
            </a:r>
          </a:p>
        </p:txBody>
      </p:sp>
      <p:sp>
        <p:nvSpPr>
          <p:cNvPr id="26" name="ZoneTexte 25">
            <a:extLst>
              <a:ext uri="{FF2B5EF4-FFF2-40B4-BE49-F238E27FC236}">
                <a16:creationId xmlns:a16="http://schemas.microsoft.com/office/drawing/2014/main" id="{D71E3EF8-C28E-4E42-867E-D0BC7300D2A9}"/>
              </a:ext>
            </a:extLst>
          </p:cNvPr>
          <p:cNvSpPr txBox="1"/>
          <p:nvPr>
            <p:custDataLst>
              <p:tags r:id="rId18"/>
            </p:custDataLst>
          </p:nvPr>
        </p:nvSpPr>
        <p:spPr>
          <a:xfrm>
            <a:off x="543105" y="1902655"/>
            <a:ext cx="1056103" cy="343620"/>
          </a:xfrm>
          <a:prstGeom prst="rect">
            <a:avLst/>
          </a:prstGeom>
          <a:noFill/>
        </p:spPr>
        <p:txBody>
          <a:bodyPr wrap="square" rtlCol="0">
            <a:spAutoFit/>
          </a:bodyPr>
          <a:lstStyle/>
          <a:p>
            <a:r>
              <a:rPr lang="fr-FR" sz="1633" dirty="0"/>
              <a:t>Seconde</a:t>
            </a:r>
          </a:p>
        </p:txBody>
      </p:sp>
      <p:sp>
        <p:nvSpPr>
          <p:cNvPr id="28" name="Rectangle : coins arrondis 27">
            <a:extLst>
              <a:ext uri="{FF2B5EF4-FFF2-40B4-BE49-F238E27FC236}">
                <a16:creationId xmlns:a16="http://schemas.microsoft.com/office/drawing/2014/main" id="{53EA8C5B-4CB3-4CB6-828B-560A398AE2B6}"/>
              </a:ext>
            </a:extLst>
          </p:cNvPr>
          <p:cNvSpPr/>
          <p:nvPr>
            <p:custDataLst>
              <p:tags r:id="rId19"/>
            </p:custDataLst>
          </p:nvPr>
        </p:nvSpPr>
        <p:spPr bwMode="auto">
          <a:xfrm>
            <a:off x="3764016" y="2390951"/>
            <a:ext cx="1945664" cy="1304451"/>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b="1" dirty="0">
                <a:latin typeface="Arial" panose="020B0604020202020204" pitchFamily="34" charset="0"/>
                <a:ea typeface="Microsoft YaHei" panose="020B0503020204020204" pitchFamily="34" charset="-122"/>
              </a:rPr>
              <a:t>Mésoscopique</a:t>
            </a:r>
          </a:p>
          <a:p>
            <a:pPr marL="259204" indent="-259204">
              <a:buClr>
                <a:schemeClr val="bg1"/>
              </a:buClr>
              <a:buFont typeface="Arial" panose="020B0604020202020204" pitchFamily="34" charset="0"/>
              <a:buChar char="•"/>
            </a:pPr>
            <a:r>
              <a:rPr lang="fr-FR" sz="1451" i="1" dirty="0"/>
              <a:t>Représentation intermédiaire en pelotons</a:t>
            </a:r>
            <a:endParaRPr lang="fr-FR" sz="1451" b="1" i="1" dirty="0">
              <a:latin typeface="Arial" panose="020B0604020202020204" pitchFamily="34" charset="0"/>
              <a:ea typeface="Microsoft YaHei" panose="020B0503020204020204" pitchFamily="34" charset="-122"/>
            </a:endParaRPr>
          </a:p>
        </p:txBody>
      </p:sp>
      <p:sp>
        <p:nvSpPr>
          <p:cNvPr id="27" name="Rectangle : coins arrondis 26">
            <a:extLst>
              <a:ext uri="{FF2B5EF4-FFF2-40B4-BE49-F238E27FC236}">
                <a16:creationId xmlns:a16="http://schemas.microsoft.com/office/drawing/2014/main" id="{B2485538-C6CE-4963-8D32-58EC93C4F77C}"/>
              </a:ext>
            </a:extLst>
          </p:cNvPr>
          <p:cNvSpPr/>
          <p:nvPr>
            <p:custDataLst>
              <p:tags r:id="rId20"/>
            </p:custDataLst>
          </p:nvPr>
        </p:nvSpPr>
        <p:spPr bwMode="auto">
          <a:xfrm>
            <a:off x="1876510" y="3432918"/>
            <a:ext cx="2532179" cy="111256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944" tIns="41472" rIns="82944" bIns="41472" numCol="1" rtlCol="0" anchor="t" anchorCtr="0" compatLnSpc="1">
            <a:prstTxWarp prst="textNoShape">
              <a:avLst/>
            </a:prstTxWarp>
          </a:bodyPr>
          <a:lstStyle/>
          <a:p>
            <a:pPr algn="ctr"/>
            <a:r>
              <a:rPr lang="fr-FR" sz="1814" b="1" dirty="0">
                <a:latin typeface="Arial" panose="020B0604020202020204" pitchFamily="34" charset="0"/>
                <a:ea typeface="Microsoft YaHei" panose="020B0503020204020204" pitchFamily="34" charset="-122"/>
              </a:rPr>
              <a:t>Macroscopique</a:t>
            </a:r>
          </a:p>
          <a:p>
            <a:pPr marL="246244" indent="-168483">
              <a:buClr>
                <a:schemeClr val="bg1"/>
              </a:buClr>
              <a:buFont typeface="Arial" panose="020B0604020202020204" pitchFamily="34" charset="0"/>
              <a:buChar char="•"/>
            </a:pPr>
            <a:r>
              <a:rPr lang="fr-FR" sz="1451" i="1" dirty="0"/>
              <a:t>Flux de véhicules</a:t>
            </a:r>
          </a:p>
          <a:p>
            <a:pPr marL="246244" indent="-168483">
              <a:buClr>
                <a:schemeClr val="bg1"/>
              </a:buClr>
              <a:buFont typeface="Arial" panose="020B0604020202020204" pitchFamily="34" charset="0"/>
              <a:buChar char="•"/>
            </a:pPr>
            <a:r>
              <a:rPr lang="fr-FR" sz="1451" i="1" dirty="0"/>
              <a:t>Prise en compte des catégories de véhicules</a:t>
            </a:r>
          </a:p>
          <a:p>
            <a:pPr algn="ctr" defTabSz="407526" fontAlgn="base" hangingPunct="0">
              <a:lnSpc>
                <a:spcPct val="93000"/>
              </a:lnSpc>
              <a:spcBef>
                <a:spcPct val="0"/>
              </a:spcBef>
              <a:spcAft>
                <a:spcPct val="0"/>
              </a:spcAft>
              <a:buClr>
                <a:srgbClr val="000000"/>
              </a:buClr>
              <a:buSzPct val="100000"/>
            </a:pPr>
            <a:endParaRPr lang="fr-FR" sz="1633" dirty="0">
              <a:latin typeface="Arial" panose="020B0604020202020204" pitchFamily="34" charset="0"/>
              <a:ea typeface="Microsoft YaHei" panose="020B0503020204020204" pitchFamily="34" charset="-122"/>
            </a:endParaRPr>
          </a:p>
        </p:txBody>
      </p:sp>
      <p:sp>
        <p:nvSpPr>
          <p:cNvPr id="31" name="Titre 4">
            <a:extLst>
              <a:ext uri="{FF2B5EF4-FFF2-40B4-BE49-F238E27FC236}">
                <a16:creationId xmlns:a16="http://schemas.microsoft.com/office/drawing/2014/main" id="{77CCAF1C-59EE-4EA3-96CE-063E9933B3BB}"/>
              </a:ext>
            </a:extLst>
          </p:cNvPr>
          <p:cNvSpPr txBox="1">
            <a:spLocks/>
          </p:cNvSpPr>
          <p:nvPr>
            <p:custDataLst>
              <p:tags r:id="rId21"/>
            </p:custDataLst>
          </p:nvPr>
        </p:nvSpPr>
        <p:spPr>
          <a:xfrm>
            <a:off x="458640" y="97808"/>
            <a:ext cx="8226720" cy="672975"/>
          </a:xfrm>
          <a:prstGeom prst="rect">
            <a:avLst/>
          </a:prstGeom>
        </p:spPr>
        <p:txBody>
          <a:bodyPr vert="horz" lIns="82944" tIns="41472" rIns="82944" bIns="41472" rtlCol="0" anchor="ctr">
            <a:normAutofit lnSpcReduction="10000"/>
          </a:bodyPr>
          <a:lst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a:lstStyle>
          <a:p>
            <a:endParaRPr lang="fr-FR" sz="4399" dirty="0"/>
          </a:p>
        </p:txBody>
      </p:sp>
      <p:sp>
        <p:nvSpPr>
          <p:cNvPr id="30" name="Titre 1">
            <a:extLst>
              <a:ext uri="{FF2B5EF4-FFF2-40B4-BE49-F238E27FC236}">
                <a16:creationId xmlns:a16="http://schemas.microsoft.com/office/drawing/2014/main" id="{122551C8-822D-4596-A543-EF3EA541777B}"/>
              </a:ext>
            </a:extLst>
          </p:cNvPr>
          <p:cNvSpPr txBox="1">
            <a:spLocks/>
          </p:cNvSpPr>
          <p:nvPr>
            <p:custDataLst>
              <p:tags r:id="rId22"/>
            </p:custDataLst>
          </p:nvPr>
        </p:nvSpPr>
        <p:spPr>
          <a:xfrm>
            <a:off x="1069880" y="144499"/>
            <a:ext cx="7616919" cy="96586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1" kern="1200">
                <a:solidFill>
                  <a:srgbClr val="EE7F00"/>
                </a:solidFill>
                <a:latin typeface="+mj-lt"/>
                <a:ea typeface="+mj-ea"/>
                <a:cs typeface="+mj-cs"/>
              </a:defRPr>
            </a:lvl1pPr>
          </a:lstStyle>
          <a:p>
            <a:r>
              <a:rPr lang="fr-FR" dirty="0">
                <a:latin typeface="Arial" panose="020B0604020202020204" pitchFamily="34" charset="0"/>
                <a:cs typeface="Arial" panose="020B0604020202020204" pitchFamily="34" charset="0"/>
              </a:rPr>
              <a:t>Échelle de représentation du trafic</a:t>
            </a:r>
            <a:endParaRPr lang="fr-FR" dirty="0"/>
          </a:p>
        </p:txBody>
      </p:sp>
    </p:spTree>
    <p:extLst>
      <p:ext uri="{BB962C8B-B14F-4D97-AF65-F5344CB8AC3E}">
        <p14:creationId xmlns:p14="http://schemas.microsoft.com/office/powerpoint/2010/main" val="948583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E5E3D-BE65-4C3C-8BDF-3C05C0768105}"/>
              </a:ext>
            </a:extLst>
          </p:cNvPr>
          <p:cNvSpPr>
            <a:spLocks noGrp="1"/>
          </p:cNvSpPr>
          <p:nvPr>
            <p:ph type="title"/>
            <p:custDataLst>
              <p:tags r:id="rId1"/>
            </p:custDataLst>
          </p:nvPr>
        </p:nvSpPr>
        <p:spPr/>
        <p:txBody>
          <a:bodyPr/>
          <a:lstStyle/>
          <a:p>
            <a:r>
              <a:rPr lang="fr-FR" dirty="0"/>
              <a:t>Niveau de service</a:t>
            </a:r>
          </a:p>
        </p:txBody>
      </p:sp>
      <p:sp>
        <p:nvSpPr>
          <p:cNvPr id="3" name="Espace réservé du contenu 2">
            <a:extLst>
              <a:ext uri="{FF2B5EF4-FFF2-40B4-BE49-F238E27FC236}">
                <a16:creationId xmlns:a16="http://schemas.microsoft.com/office/drawing/2014/main" id="{B27E0B63-762F-4B09-B972-5F6D259868D5}"/>
              </a:ext>
            </a:extLst>
          </p:cNvPr>
          <p:cNvSpPr>
            <a:spLocks noGrp="1"/>
          </p:cNvSpPr>
          <p:nvPr>
            <p:ph idx="1"/>
            <p:custDataLst>
              <p:tags r:id="rId2"/>
            </p:custDataLst>
          </p:nvPr>
        </p:nvSpPr>
        <p:spPr>
          <a:xfrm>
            <a:off x="271594" y="1406964"/>
            <a:ext cx="4126235" cy="4719200"/>
          </a:xfrm>
        </p:spPr>
        <p:txBody>
          <a:bodyPr>
            <a:normAutofit fontScale="92500" lnSpcReduction="20000"/>
          </a:bodyPr>
          <a:lstStyle/>
          <a:p>
            <a:pPr marL="414726" indent="-414726">
              <a:buFont typeface="Arial" panose="020B0604020202020204" pitchFamily="34" charset="0"/>
              <a:buChar char="•"/>
            </a:pPr>
            <a:r>
              <a:rPr lang="fr-FR" sz="2800" dirty="0"/>
              <a:t>NSC 1</a:t>
            </a:r>
          </a:p>
          <a:p>
            <a:pPr marL="274950" lvl="1" indent="0">
              <a:buNone/>
            </a:pPr>
            <a:r>
              <a:rPr lang="fr-FR" sz="2400" dirty="0"/>
              <a:t>Fluidité</a:t>
            </a:r>
          </a:p>
          <a:p>
            <a:pPr marL="414726" indent="-414726">
              <a:buFont typeface="Arial" panose="020B0604020202020204" pitchFamily="34" charset="0"/>
              <a:buChar char="•"/>
            </a:pPr>
            <a:r>
              <a:rPr lang="fr-FR" sz="2800" dirty="0"/>
              <a:t>NSC 2</a:t>
            </a:r>
          </a:p>
          <a:p>
            <a:pPr marL="274950" lvl="1" indent="0">
              <a:buNone/>
            </a:pPr>
            <a:r>
              <a:rPr lang="fr-FR" sz="2400" dirty="0"/>
              <a:t>Fluide à dense</a:t>
            </a:r>
          </a:p>
          <a:p>
            <a:pPr marL="414726" indent="-414726">
              <a:buFont typeface="Arial" panose="020B0604020202020204" pitchFamily="34" charset="0"/>
              <a:buChar char="•"/>
            </a:pPr>
            <a:r>
              <a:rPr lang="fr-FR" sz="2800" dirty="0"/>
              <a:t>NSC 3 </a:t>
            </a:r>
          </a:p>
          <a:p>
            <a:pPr marL="274950" lvl="1" indent="0">
              <a:buNone/>
            </a:pPr>
            <a:r>
              <a:rPr lang="fr-FR" sz="2400" dirty="0"/>
              <a:t>Capacité</a:t>
            </a:r>
          </a:p>
          <a:p>
            <a:pPr marL="414726" indent="-414726">
              <a:buFont typeface="Arial" panose="020B0604020202020204" pitchFamily="34" charset="0"/>
              <a:buChar char="•"/>
            </a:pPr>
            <a:r>
              <a:rPr lang="fr-FR" sz="2800" dirty="0"/>
              <a:t>NSC 4 </a:t>
            </a:r>
          </a:p>
          <a:p>
            <a:pPr marL="274950" lvl="1" indent="0">
              <a:buNone/>
            </a:pPr>
            <a:r>
              <a:rPr lang="fr-FR" sz="2400" dirty="0"/>
              <a:t>Saturation</a:t>
            </a:r>
          </a:p>
          <a:p>
            <a:pPr marL="414726" indent="-414726">
              <a:buFont typeface="Arial" panose="020B0604020202020204" pitchFamily="34" charset="0"/>
              <a:buChar char="•"/>
            </a:pPr>
            <a:endParaRPr lang="fr-FR" sz="2540" dirty="0"/>
          </a:p>
          <a:p>
            <a:pPr marL="414726" indent="-414726">
              <a:buFont typeface="Wingdings" panose="05000000000000000000" pitchFamily="2" charset="2"/>
              <a:buChar char="Ø"/>
            </a:pPr>
            <a:r>
              <a:rPr lang="fr-FR" sz="2800" dirty="0"/>
              <a:t>Utilisation de 2 seuils : 75% et 90% de la capacité</a:t>
            </a:r>
          </a:p>
          <a:p>
            <a:endParaRPr lang="fr-FR" dirty="0"/>
          </a:p>
          <a:p>
            <a:endParaRPr lang="fr-FR" dirty="0"/>
          </a:p>
        </p:txBody>
      </p:sp>
      <p:sp>
        <p:nvSpPr>
          <p:cNvPr id="4" name="Espace réservé du numéro de diapositive 3">
            <a:extLst>
              <a:ext uri="{FF2B5EF4-FFF2-40B4-BE49-F238E27FC236}">
                <a16:creationId xmlns:a16="http://schemas.microsoft.com/office/drawing/2014/main" id="{8C778B27-A26A-4747-8A0A-2BE22ED9985A}"/>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30</a:t>
            </a:fld>
            <a:endParaRPr lang="fr-FR" altLang="fr-FR"/>
          </a:p>
        </p:txBody>
      </p:sp>
      <p:pic>
        <p:nvPicPr>
          <p:cNvPr id="5" name="Image 4">
            <a:extLst>
              <a:ext uri="{FF2B5EF4-FFF2-40B4-BE49-F238E27FC236}">
                <a16:creationId xmlns:a16="http://schemas.microsoft.com/office/drawing/2014/main" id="{5E5F2909-8BB6-49E3-86B6-5952B00648B7}"/>
              </a:ext>
            </a:extLst>
          </p:cNvPr>
          <p:cNvPicPr>
            <a:picLocks noChangeAspect="1"/>
          </p:cNvPicPr>
          <p:nvPr>
            <p:custDataLst>
              <p:tags r:id="rId4"/>
            </p:custDataLst>
          </p:nvPr>
        </p:nvPicPr>
        <p:blipFill>
          <a:blip r:embed="rId7"/>
          <a:stretch>
            <a:fillRect/>
          </a:stretch>
        </p:blipFill>
        <p:spPr>
          <a:xfrm>
            <a:off x="3275779" y="1237531"/>
            <a:ext cx="5596627" cy="3210336"/>
          </a:xfrm>
          <a:prstGeom prst="rect">
            <a:avLst/>
          </a:prstGeom>
        </p:spPr>
      </p:pic>
      <p:pic>
        <p:nvPicPr>
          <p:cNvPr id="6" name="Image 5">
            <a:extLst>
              <a:ext uri="{FF2B5EF4-FFF2-40B4-BE49-F238E27FC236}">
                <a16:creationId xmlns:a16="http://schemas.microsoft.com/office/drawing/2014/main" id="{85A719C3-80D9-4CD3-BF69-2D0E0EC357F5}"/>
              </a:ext>
            </a:extLst>
          </p:cNvPr>
          <p:cNvPicPr>
            <a:picLocks noChangeAspect="1"/>
          </p:cNvPicPr>
          <p:nvPr>
            <p:custDataLst>
              <p:tags r:id="rId5"/>
            </p:custDataLst>
          </p:nvPr>
        </p:nvPicPr>
        <p:blipFill>
          <a:blip r:embed="rId8"/>
          <a:stretch>
            <a:fillRect/>
          </a:stretch>
        </p:blipFill>
        <p:spPr>
          <a:xfrm>
            <a:off x="4216400" y="4456411"/>
            <a:ext cx="4787900" cy="2328116"/>
          </a:xfrm>
          <a:prstGeom prst="rect">
            <a:avLst/>
          </a:prstGeom>
        </p:spPr>
      </p:pic>
    </p:spTree>
    <p:extLst>
      <p:ext uri="{BB962C8B-B14F-4D97-AF65-F5344CB8AC3E}">
        <p14:creationId xmlns:p14="http://schemas.microsoft.com/office/powerpoint/2010/main" val="3745099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6BDAC-4D09-41B0-BD30-DE25CEAC4B25}"/>
              </a:ext>
            </a:extLst>
          </p:cNvPr>
          <p:cNvSpPr>
            <a:spLocks noGrp="1"/>
          </p:cNvSpPr>
          <p:nvPr>
            <p:ph type="title"/>
            <p:custDataLst>
              <p:tags r:id="rId1"/>
            </p:custDataLst>
          </p:nvPr>
        </p:nvSpPr>
        <p:spPr/>
        <p:txBody>
          <a:bodyPr/>
          <a:lstStyle/>
          <a:p>
            <a:r>
              <a:rPr lang="fr-FR" dirty="0"/>
              <a:t>Cartographie du trafic routier</a:t>
            </a:r>
          </a:p>
        </p:txBody>
      </p:sp>
      <p:sp>
        <p:nvSpPr>
          <p:cNvPr id="4" name="Espace réservé du numéro de diapositive 3">
            <a:extLst>
              <a:ext uri="{FF2B5EF4-FFF2-40B4-BE49-F238E27FC236}">
                <a16:creationId xmlns:a16="http://schemas.microsoft.com/office/drawing/2014/main" id="{C041832A-F1C4-4582-8C42-EF5CC94D6213}"/>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31</a:t>
            </a:fld>
            <a:endParaRPr lang="fr-FR" altLang="fr-FR"/>
          </a:p>
        </p:txBody>
      </p:sp>
      <p:pic>
        <p:nvPicPr>
          <p:cNvPr id="7" name="Image 6">
            <a:extLst>
              <a:ext uri="{FF2B5EF4-FFF2-40B4-BE49-F238E27FC236}">
                <a16:creationId xmlns:a16="http://schemas.microsoft.com/office/drawing/2014/main" id="{B0775F70-9367-49CD-9204-22EBDD7A6346}"/>
              </a:ext>
            </a:extLst>
          </p:cNvPr>
          <p:cNvPicPr>
            <a:picLocks noChangeAspect="1"/>
          </p:cNvPicPr>
          <p:nvPr>
            <p:custDataLst>
              <p:tags r:id="rId3"/>
            </p:custDataLst>
          </p:nvPr>
        </p:nvPicPr>
        <p:blipFill>
          <a:blip r:embed="rId9"/>
          <a:stretch>
            <a:fillRect/>
          </a:stretch>
        </p:blipFill>
        <p:spPr>
          <a:xfrm>
            <a:off x="5605619" y="1455545"/>
            <a:ext cx="3538382" cy="3946910"/>
          </a:xfrm>
          <a:prstGeom prst="rect">
            <a:avLst/>
          </a:prstGeom>
        </p:spPr>
      </p:pic>
      <p:sp>
        <p:nvSpPr>
          <p:cNvPr id="9" name="Espace réservé du contenu 2">
            <a:extLst>
              <a:ext uri="{FF2B5EF4-FFF2-40B4-BE49-F238E27FC236}">
                <a16:creationId xmlns:a16="http://schemas.microsoft.com/office/drawing/2014/main" id="{97BDC264-938C-43AA-AE30-1B0456D6FBD7}"/>
              </a:ext>
            </a:extLst>
          </p:cNvPr>
          <p:cNvSpPr>
            <a:spLocks noGrp="1"/>
          </p:cNvSpPr>
          <p:nvPr>
            <p:ph idx="1"/>
            <p:custDataLst>
              <p:tags r:id="rId4"/>
            </p:custDataLst>
          </p:nvPr>
        </p:nvSpPr>
        <p:spPr>
          <a:xfrm>
            <a:off x="326363" y="1338840"/>
            <a:ext cx="4722413" cy="1693845"/>
          </a:xfrm>
        </p:spPr>
        <p:txBody>
          <a:bodyPr/>
          <a:lstStyle/>
          <a:p>
            <a:pPr marL="0" indent="0">
              <a:buNone/>
            </a:pPr>
            <a:r>
              <a:rPr lang="fr-FR" sz="2540" dirty="0"/>
              <a:t>Méthode d’évaluation visuelle du niveau de service</a:t>
            </a:r>
          </a:p>
        </p:txBody>
      </p:sp>
      <p:pic>
        <p:nvPicPr>
          <p:cNvPr id="10" name="Image 9">
            <a:extLst>
              <a:ext uri="{FF2B5EF4-FFF2-40B4-BE49-F238E27FC236}">
                <a16:creationId xmlns:a16="http://schemas.microsoft.com/office/drawing/2014/main" id="{69A8C019-EF64-4077-9210-94E24D826717}"/>
              </a:ext>
            </a:extLst>
          </p:cNvPr>
          <p:cNvPicPr>
            <a:picLocks noChangeAspect="1"/>
          </p:cNvPicPr>
          <p:nvPr>
            <p:custDataLst>
              <p:tags r:id="rId5"/>
            </p:custDataLst>
          </p:nvPr>
        </p:nvPicPr>
        <p:blipFill>
          <a:blip r:embed="rId10"/>
          <a:stretch>
            <a:fillRect/>
          </a:stretch>
        </p:blipFill>
        <p:spPr>
          <a:xfrm>
            <a:off x="484711" y="4236150"/>
            <a:ext cx="2884604" cy="2017778"/>
          </a:xfrm>
          <a:prstGeom prst="rect">
            <a:avLst/>
          </a:prstGeom>
        </p:spPr>
      </p:pic>
      <p:sp>
        <p:nvSpPr>
          <p:cNvPr id="11" name="Espace réservé du contenu 2">
            <a:extLst>
              <a:ext uri="{FF2B5EF4-FFF2-40B4-BE49-F238E27FC236}">
                <a16:creationId xmlns:a16="http://schemas.microsoft.com/office/drawing/2014/main" id="{272FAFB5-A71B-4C78-8BAE-F6718E582E3F}"/>
              </a:ext>
            </a:extLst>
          </p:cNvPr>
          <p:cNvSpPr txBox="1">
            <a:spLocks/>
          </p:cNvSpPr>
          <p:nvPr>
            <p:custDataLst>
              <p:tags r:id="rId6"/>
            </p:custDataLst>
          </p:nvPr>
        </p:nvSpPr>
        <p:spPr bwMode="auto">
          <a:xfrm>
            <a:off x="3702623" y="4468390"/>
            <a:ext cx="2351431" cy="167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602" rIns="0" bIns="0" numCol="1" anchor="t" anchorCtr="0" compatLnSpc="1">
            <a:prstTxWarp prst="textNoShape">
              <a:avLst/>
            </a:prstTxWarp>
          </a:bodyPr>
          <a:lstStyle>
            <a:lvl1pPr marL="342900" indent="-342900" algn="l" defTabSz="449263" rtl="0" eaLnBrk="1" fontAlgn="base" hangingPunct="1">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1" fontAlgn="base" hangingPunct="1">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1" fontAlgn="base" hangingPunct="1">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1" fontAlgn="base" hangingPunct="1">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1" fontAlgn="base" hangingPunct="1">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fr-FR" sz="2540" dirty="0"/>
              <a:t>Définition du volume de congestion (</a:t>
            </a:r>
            <a:r>
              <a:rPr lang="fr-FR" sz="2540" dirty="0" err="1"/>
              <a:t>hxkm</a:t>
            </a:r>
            <a:r>
              <a:rPr lang="fr-FR" sz="2540" dirty="0"/>
              <a:t>)</a:t>
            </a:r>
          </a:p>
        </p:txBody>
      </p:sp>
      <p:pic>
        <p:nvPicPr>
          <p:cNvPr id="12" name="Image 11">
            <a:extLst>
              <a:ext uri="{FF2B5EF4-FFF2-40B4-BE49-F238E27FC236}">
                <a16:creationId xmlns:a16="http://schemas.microsoft.com/office/drawing/2014/main" id="{17DEB4A7-7D87-4F29-A6CB-B7C59D252B41}"/>
              </a:ext>
            </a:extLst>
          </p:cNvPr>
          <p:cNvPicPr>
            <a:picLocks noChangeAspect="1"/>
          </p:cNvPicPr>
          <p:nvPr>
            <p:custDataLst>
              <p:tags r:id="rId7"/>
            </p:custDataLst>
          </p:nvPr>
        </p:nvPicPr>
        <p:blipFill>
          <a:blip r:embed="rId11"/>
          <a:stretch>
            <a:fillRect/>
          </a:stretch>
        </p:blipFill>
        <p:spPr>
          <a:xfrm>
            <a:off x="558630" y="2185762"/>
            <a:ext cx="5114549" cy="2017778"/>
          </a:xfrm>
          <a:prstGeom prst="rect">
            <a:avLst/>
          </a:prstGeom>
        </p:spPr>
      </p:pic>
    </p:spTree>
    <p:extLst>
      <p:ext uri="{BB962C8B-B14F-4D97-AF65-F5344CB8AC3E}">
        <p14:creationId xmlns:p14="http://schemas.microsoft.com/office/powerpoint/2010/main" val="2542188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4D9CF-0B48-482B-96C9-777B84495DAB}"/>
              </a:ext>
            </a:extLst>
          </p:cNvPr>
          <p:cNvSpPr>
            <a:spLocks noGrp="1"/>
          </p:cNvSpPr>
          <p:nvPr>
            <p:ph type="title"/>
            <p:custDataLst>
              <p:tags r:id="rId1"/>
            </p:custDataLst>
          </p:nvPr>
        </p:nvSpPr>
        <p:spPr/>
        <p:txBody>
          <a:bodyPr/>
          <a:lstStyle/>
          <a:p>
            <a:r>
              <a:rPr lang="fr-FR" dirty="0"/>
              <a:t>Journal de la congestion</a:t>
            </a:r>
          </a:p>
        </p:txBody>
      </p:sp>
      <p:sp>
        <p:nvSpPr>
          <p:cNvPr id="4" name="Espace réservé du numéro de diapositive 3">
            <a:extLst>
              <a:ext uri="{FF2B5EF4-FFF2-40B4-BE49-F238E27FC236}">
                <a16:creationId xmlns:a16="http://schemas.microsoft.com/office/drawing/2014/main" id="{9BCD9FEE-7EA5-47EC-8C89-A42F1DDB2C07}"/>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32</a:t>
            </a:fld>
            <a:endParaRPr lang="fr-FR" altLang="fr-FR"/>
          </a:p>
        </p:txBody>
      </p:sp>
      <p:pic>
        <p:nvPicPr>
          <p:cNvPr id="5" name="Image 4">
            <a:extLst>
              <a:ext uri="{FF2B5EF4-FFF2-40B4-BE49-F238E27FC236}">
                <a16:creationId xmlns:a16="http://schemas.microsoft.com/office/drawing/2014/main" id="{466F2691-BCAF-4F95-989C-5B9883E75254}"/>
              </a:ext>
            </a:extLst>
          </p:cNvPr>
          <p:cNvPicPr>
            <a:picLocks noChangeAspect="1"/>
          </p:cNvPicPr>
          <p:nvPr>
            <p:custDataLst>
              <p:tags r:id="rId3"/>
            </p:custDataLst>
          </p:nvPr>
        </p:nvPicPr>
        <p:blipFill rotWithShape="1">
          <a:blip r:embed="rId5"/>
          <a:srcRect t="6736"/>
          <a:stretch/>
        </p:blipFill>
        <p:spPr>
          <a:xfrm>
            <a:off x="917481" y="1211710"/>
            <a:ext cx="7616919" cy="5023167"/>
          </a:xfrm>
          <a:prstGeom prst="rect">
            <a:avLst/>
          </a:prstGeom>
        </p:spPr>
      </p:pic>
    </p:spTree>
    <p:extLst>
      <p:ext uri="{BB962C8B-B14F-4D97-AF65-F5344CB8AC3E}">
        <p14:creationId xmlns:p14="http://schemas.microsoft.com/office/powerpoint/2010/main" val="4016932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Courbes de véhicules cumulées CVC</a:t>
            </a:r>
          </a:p>
        </p:txBody>
      </p:sp>
      <p:sp>
        <p:nvSpPr>
          <p:cNvPr id="3" name="Espace réservé du contenu 2">
            <a:extLst>
              <a:ext uri="{FF2B5EF4-FFF2-40B4-BE49-F238E27FC236}">
                <a16:creationId xmlns:a16="http://schemas.microsoft.com/office/drawing/2014/main" id="{956A8530-7C7D-4BC1-A6E2-5EB730434FB1}"/>
              </a:ext>
            </a:extLst>
          </p:cNvPr>
          <p:cNvSpPr>
            <a:spLocks noGrp="1"/>
          </p:cNvSpPr>
          <p:nvPr>
            <p:ph idx="1"/>
            <p:custDataLst>
              <p:tags r:id="rId2"/>
            </p:custDataLst>
          </p:nvPr>
        </p:nvSpPr>
        <p:spPr>
          <a:xfrm>
            <a:off x="464815" y="1348594"/>
            <a:ext cx="8474215" cy="3653369"/>
          </a:xfrm>
        </p:spPr>
        <p:txBody>
          <a:bodyPr>
            <a:normAutofit/>
          </a:bodyPr>
          <a:lstStyle/>
          <a:p>
            <a:pPr marL="0" indent="0">
              <a:buNone/>
            </a:pPr>
            <a:r>
              <a:rPr lang="fr-FR" sz="2540" b="1" dirty="0"/>
              <a:t>Le débit cumulé </a:t>
            </a:r>
            <a:r>
              <a:rPr lang="fr-FR" sz="2540" dirty="0"/>
              <a:t>en un point correspond au nombre de véhicules passés en ce point depuis le passage d’un véhicule arbitrairement choisi comme référence</a:t>
            </a:r>
          </a:p>
          <a:p>
            <a:endParaRPr lang="fr-FR" sz="2540" dirty="0"/>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33</a:t>
            </a:fld>
            <a:endParaRPr lang="fr-FR" altLang="fr-FR"/>
          </a:p>
        </p:txBody>
      </p:sp>
      <p:cxnSp>
        <p:nvCxnSpPr>
          <p:cNvPr id="9" name="Connecteur droit 8">
            <a:extLst>
              <a:ext uri="{FF2B5EF4-FFF2-40B4-BE49-F238E27FC236}">
                <a16:creationId xmlns:a16="http://schemas.microsoft.com/office/drawing/2014/main" id="{3CA2B699-7A51-47F5-8CDB-97E31F0C55D9}"/>
              </a:ext>
            </a:extLst>
          </p:cNvPr>
          <p:cNvCxnSpPr>
            <a:cxnSpLocks/>
          </p:cNvCxnSpPr>
          <p:nvPr>
            <p:custDataLst>
              <p:tags r:id="rId4"/>
            </p:custDataLst>
          </p:nvPr>
        </p:nvCxnSpPr>
        <p:spPr>
          <a:xfrm rot="5400000">
            <a:off x="1795546" y="199745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1" name="Connecteur droit 10">
            <a:extLst>
              <a:ext uri="{FF2B5EF4-FFF2-40B4-BE49-F238E27FC236}">
                <a16:creationId xmlns:a16="http://schemas.microsoft.com/office/drawing/2014/main" id="{7BA2F650-9579-4D41-A6DB-306D6D7E5BF2}"/>
              </a:ext>
            </a:extLst>
          </p:cNvPr>
          <p:cNvCxnSpPr>
            <a:cxnSpLocks/>
          </p:cNvCxnSpPr>
          <p:nvPr>
            <p:custDataLst>
              <p:tags r:id="rId5"/>
            </p:custDataLst>
          </p:nvPr>
        </p:nvCxnSpPr>
        <p:spPr>
          <a:xfrm rot="5400000">
            <a:off x="1764695" y="285059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F081FE9F-AEDD-4C98-85C7-1E12B27C775B}"/>
              </a:ext>
            </a:extLst>
          </p:cNvPr>
          <p:cNvCxnSpPr>
            <a:cxnSpLocks/>
          </p:cNvCxnSpPr>
          <p:nvPr>
            <p:custDataLst>
              <p:tags r:id="rId6"/>
            </p:custDataLst>
          </p:nvPr>
        </p:nvCxnSpPr>
        <p:spPr bwMode="auto">
          <a:xfrm rot="5400000" flipV="1">
            <a:off x="1469268" y="3320063"/>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41CE705F-57C3-4FAF-AA85-4053D6C1FBFB}"/>
              </a:ext>
            </a:extLst>
          </p:cNvPr>
          <p:cNvCxnSpPr>
            <a:cxnSpLocks/>
          </p:cNvCxnSpPr>
          <p:nvPr>
            <p:custDataLst>
              <p:tags r:id="rId7"/>
            </p:custDataLst>
          </p:nvPr>
        </p:nvCxnSpPr>
        <p:spPr>
          <a:xfrm rot="5400000">
            <a:off x="1783745" y="2402918"/>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54C52DDC-BBC6-422F-B9DE-9CEF0CAAF628}"/>
              </a:ext>
            </a:extLst>
          </p:cNvPr>
          <p:cNvCxnSpPr/>
          <p:nvPr>
            <p:custDataLst>
              <p:tags r:id="rId8"/>
            </p:custDataLst>
          </p:nvPr>
        </p:nvCxnSpPr>
        <p:spPr>
          <a:xfrm>
            <a:off x="983417" y="3023435"/>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15" name="Image 14">
            <a:extLst>
              <a:ext uri="{FF2B5EF4-FFF2-40B4-BE49-F238E27FC236}">
                <a16:creationId xmlns:a16="http://schemas.microsoft.com/office/drawing/2014/main" id="{34A20DE4-B1FD-4A47-99D6-A1080DA987A7}"/>
              </a:ext>
            </a:extLst>
          </p:cNvPr>
          <p:cNvPicPr>
            <a:picLocks noChangeAspect="1"/>
          </p:cNvPicPr>
          <p:nvPr>
            <p:custDataLst>
              <p:tags r:id="rId9"/>
            </p:custDataLst>
          </p:nvPr>
        </p:nvPicPr>
        <p:blipFill>
          <a:blip r:embed="rId38"/>
          <a:stretch>
            <a:fillRect/>
          </a:stretch>
        </p:blipFill>
        <p:spPr>
          <a:xfrm>
            <a:off x="609197" y="3298597"/>
            <a:ext cx="701538" cy="360000"/>
          </a:xfrm>
          <a:prstGeom prst="rect">
            <a:avLst/>
          </a:prstGeom>
        </p:spPr>
      </p:pic>
      <p:cxnSp>
        <p:nvCxnSpPr>
          <p:cNvPr id="16" name="Connecteur droit 15">
            <a:extLst>
              <a:ext uri="{FF2B5EF4-FFF2-40B4-BE49-F238E27FC236}">
                <a16:creationId xmlns:a16="http://schemas.microsoft.com/office/drawing/2014/main" id="{C75A323F-9B08-4EE6-9E71-E267B07EC55C}"/>
              </a:ext>
            </a:extLst>
          </p:cNvPr>
          <p:cNvCxnSpPr>
            <a:cxnSpLocks/>
          </p:cNvCxnSpPr>
          <p:nvPr>
            <p:custDataLst>
              <p:tags r:id="rId10"/>
            </p:custDataLst>
          </p:nvPr>
        </p:nvCxnSpPr>
        <p:spPr>
          <a:xfrm rot="5400000">
            <a:off x="1814596" y="3524956"/>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50161014-8F6E-4686-99EA-5BAE4C92942B}"/>
              </a:ext>
            </a:extLst>
          </p:cNvPr>
          <p:cNvCxnSpPr>
            <a:cxnSpLocks/>
          </p:cNvCxnSpPr>
          <p:nvPr>
            <p:custDataLst>
              <p:tags r:id="rId11"/>
            </p:custDataLst>
          </p:nvPr>
        </p:nvCxnSpPr>
        <p:spPr>
          <a:xfrm rot="5400000">
            <a:off x="1783745" y="4378091"/>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98DC1B90-0211-4DC4-9B33-D9F553E02B86}"/>
              </a:ext>
            </a:extLst>
          </p:cNvPr>
          <p:cNvCxnSpPr>
            <a:cxnSpLocks/>
          </p:cNvCxnSpPr>
          <p:nvPr>
            <p:custDataLst>
              <p:tags r:id="rId12"/>
            </p:custDataLst>
          </p:nvPr>
        </p:nvCxnSpPr>
        <p:spPr bwMode="auto">
          <a:xfrm rot="5400000" flipV="1">
            <a:off x="1484335" y="5291194"/>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9" name="Connecteur droit 18">
            <a:extLst>
              <a:ext uri="{FF2B5EF4-FFF2-40B4-BE49-F238E27FC236}">
                <a16:creationId xmlns:a16="http://schemas.microsoft.com/office/drawing/2014/main" id="{FFD8F9EC-681B-4205-8255-648A6D630ACD}"/>
              </a:ext>
            </a:extLst>
          </p:cNvPr>
          <p:cNvCxnSpPr>
            <a:cxnSpLocks/>
          </p:cNvCxnSpPr>
          <p:nvPr>
            <p:custDataLst>
              <p:tags r:id="rId13"/>
            </p:custDataLst>
          </p:nvPr>
        </p:nvCxnSpPr>
        <p:spPr>
          <a:xfrm rot="5400000">
            <a:off x="1802795" y="3930416"/>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4BF9C91F-A907-4303-ADD0-A6B7C64BECA9}"/>
              </a:ext>
            </a:extLst>
          </p:cNvPr>
          <p:cNvCxnSpPr/>
          <p:nvPr>
            <p:custDataLst>
              <p:tags r:id="rId14"/>
            </p:custDataLst>
          </p:nvPr>
        </p:nvCxnSpPr>
        <p:spPr>
          <a:xfrm>
            <a:off x="983417" y="4540432"/>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21" name="Image 20">
            <a:extLst>
              <a:ext uri="{FF2B5EF4-FFF2-40B4-BE49-F238E27FC236}">
                <a16:creationId xmlns:a16="http://schemas.microsoft.com/office/drawing/2014/main" id="{B789362B-8EB5-4D61-A919-DD3548A6F6CC}"/>
              </a:ext>
            </a:extLst>
          </p:cNvPr>
          <p:cNvPicPr>
            <a:picLocks noChangeAspect="1"/>
          </p:cNvPicPr>
          <p:nvPr>
            <p:custDataLst>
              <p:tags r:id="rId15"/>
            </p:custDataLst>
          </p:nvPr>
        </p:nvPicPr>
        <p:blipFill>
          <a:blip r:embed="rId38"/>
          <a:stretch>
            <a:fillRect/>
          </a:stretch>
        </p:blipFill>
        <p:spPr>
          <a:xfrm>
            <a:off x="2403696" y="4848263"/>
            <a:ext cx="701538" cy="360000"/>
          </a:xfrm>
          <a:prstGeom prst="rect">
            <a:avLst/>
          </a:prstGeom>
        </p:spPr>
      </p:pic>
      <p:pic>
        <p:nvPicPr>
          <p:cNvPr id="22" name="Image 21">
            <a:extLst>
              <a:ext uri="{FF2B5EF4-FFF2-40B4-BE49-F238E27FC236}">
                <a16:creationId xmlns:a16="http://schemas.microsoft.com/office/drawing/2014/main" id="{6CBD220A-D24A-4AB6-A187-B43E11D4CE74}"/>
              </a:ext>
            </a:extLst>
          </p:cNvPr>
          <p:cNvPicPr>
            <a:picLocks noChangeAspect="1"/>
          </p:cNvPicPr>
          <p:nvPr>
            <p:custDataLst>
              <p:tags r:id="rId16"/>
            </p:custDataLst>
          </p:nvPr>
        </p:nvPicPr>
        <p:blipFill>
          <a:blip r:embed="rId39"/>
          <a:stretch>
            <a:fillRect/>
          </a:stretch>
        </p:blipFill>
        <p:spPr>
          <a:xfrm>
            <a:off x="624262" y="5257100"/>
            <a:ext cx="701539" cy="360000"/>
          </a:xfrm>
          <a:prstGeom prst="rect">
            <a:avLst/>
          </a:prstGeom>
        </p:spPr>
      </p:pic>
      <p:cxnSp>
        <p:nvCxnSpPr>
          <p:cNvPr id="23" name="Connecteur droit avec flèche 22">
            <a:extLst>
              <a:ext uri="{FF2B5EF4-FFF2-40B4-BE49-F238E27FC236}">
                <a16:creationId xmlns:a16="http://schemas.microsoft.com/office/drawing/2014/main" id="{D9F75C75-23BE-4543-8EC2-DE88C029B5D7}"/>
              </a:ext>
            </a:extLst>
          </p:cNvPr>
          <p:cNvCxnSpPr>
            <a:cxnSpLocks/>
          </p:cNvCxnSpPr>
          <p:nvPr>
            <p:custDataLst>
              <p:tags r:id="rId17"/>
            </p:custDataLst>
          </p:nvPr>
        </p:nvCxnSpPr>
        <p:spPr bwMode="auto">
          <a:xfrm>
            <a:off x="4675206" y="5683555"/>
            <a:ext cx="3969169"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4" name="ZoneTexte 23">
            <a:extLst>
              <a:ext uri="{FF2B5EF4-FFF2-40B4-BE49-F238E27FC236}">
                <a16:creationId xmlns:a16="http://schemas.microsoft.com/office/drawing/2014/main" id="{0D279E7F-DA08-429A-A3A6-C70FC566F494}"/>
              </a:ext>
            </a:extLst>
          </p:cNvPr>
          <p:cNvSpPr txBox="1"/>
          <p:nvPr>
            <p:custDataLst>
              <p:tags r:id="rId18"/>
            </p:custDataLst>
          </p:nvPr>
        </p:nvSpPr>
        <p:spPr>
          <a:xfrm>
            <a:off x="8644375" y="5578627"/>
            <a:ext cx="268867" cy="400110"/>
          </a:xfrm>
          <a:prstGeom prst="rect">
            <a:avLst/>
          </a:prstGeom>
          <a:noFill/>
        </p:spPr>
        <p:txBody>
          <a:bodyPr wrap="square" rtlCol="0">
            <a:spAutoFit/>
          </a:bodyPr>
          <a:lstStyle/>
          <a:p>
            <a:r>
              <a:rPr lang="fr-FR" sz="2000" b="1" dirty="0"/>
              <a:t>T</a:t>
            </a:r>
          </a:p>
        </p:txBody>
      </p:sp>
      <p:cxnSp>
        <p:nvCxnSpPr>
          <p:cNvPr id="26" name="Connecteur droit avec flèche 25">
            <a:extLst>
              <a:ext uri="{FF2B5EF4-FFF2-40B4-BE49-F238E27FC236}">
                <a16:creationId xmlns:a16="http://schemas.microsoft.com/office/drawing/2014/main" id="{A9860E76-2324-4E62-9FFC-B5C3FA6F1A0F}"/>
              </a:ext>
            </a:extLst>
          </p:cNvPr>
          <p:cNvCxnSpPr>
            <a:cxnSpLocks/>
          </p:cNvCxnSpPr>
          <p:nvPr>
            <p:custDataLst>
              <p:tags r:id="rId19"/>
            </p:custDataLst>
          </p:nvPr>
        </p:nvCxnSpPr>
        <p:spPr bwMode="auto">
          <a:xfrm flipV="1">
            <a:off x="4930347" y="3133618"/>
            <a:ext cx="0" cy="2645064"/>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9" name="ZoneTexte 28">
            <a:extLst>
              <a:ext uri="{FF2B5EF4-FFF2-40B4-BE49-F238E27FC236}">
                <a16:creationId xmlns:a16="http://schemas.microsoft.com/office/drawing/2014/main" id="{29A3DB2C-F1E1-4D0D-9F39-9BC12CA1F0C1}"/>
              </a:ext>
            </a:extLst>
          </p:cNvPr>
          <p:cNvSpPr txBox="1"/>
          <p:nvPr>
            <p:custDataLst>
              <p:tags r:id="rId20"/>
            </p:custDataLst>
          </p:nvPr>
        </p:nvSpPr>
        <p:spPr>
          <a:xfrm>
            <a:off x="5147867" y="3020569"/>
            <a:ext cx="219593" cy="408431"/>
          </a:xfrm>
          <a:prstGeom prst="rect">
            <a:avLst/>
          </a:prstGeom>
          <a:noFill/>
        </p:spPr>
        <p:txBody>
          <a:bodyPr wrap="square" rtlCol="0">
            <a:spAutoFit/>
          </a:bodyPr>
          <a:lstStyle/>
          <a:p>
            <a:r>
              <a:rPr lang="fr-FR" sz="2000" b="1" dirty="0"/>
              <a:t>N</a:t>
            </a:r>
          </a:p>
        </p:txBody>
      </p:sp>
      <p:sp>
        <p:nvSpPr>
          <p:cNvPr id="30" name="ZoneTexte 29">
            <a:extLst>
              <a:ext uri="{FF2B5EF4-FFF2-40B4-BE49-F238E27FC236}">
                <a16:creationId xmlns:a16="http://schemas.microsoft.com/office/drawing/2014/main" id="{9EE14B1C-C130-478B-B725-820BFC1A3743}"/>
              </a:ext>
            </a:extLst>
          </p:cNvPr>
          <p:cNvSpPr txBox="1"/>
          <p:nvPr>
            <p:custDataLst>
              <p:tags r:id="rId21"/>
            </p:custDataLst>
          </p:nvPr>
        </p:nvSpPr>
        <p:spPr>
          <a:xfrm>
            <a:off x="3380893" y="3427047"/>
            <a:ext cx="530748" cy="400110"/>
          </a:xfrm>
          <a:prstGeom prst="rect">
            <a:avLst/>
          </a:prstGeom>
          <a:noFill/>
        </p:spPr>
        <p:txBody>
          <a:bodyPr wrap="square" rtlCol="0">
            <a:spAutoFit/>
          </a:bodyPr>
          <a:lstStyle/>
          <a:p>
            <a:r>
              <a:rPr lang="fr-FR" sz="2000" b="1" dirty="0"/>
              <a:t>T1</a:t>
            </a:r>
          </a:p>
        </p:txBody>
      </p:sp>
      <p:sp>
        <p:nvSpPr>
          <p:cNvPr id="31" name="ZoneTexte 30">
            <a:extLst>
              <a:ext uri="{FF2B5EF4-FFF2-40B4-BE49-F238E27FC236}">
                <a16:creationId xmlns:a16="http://schemas.microsoft.com/office/drawing/2014/main" id="{148405DB-9D85-46D3-A2BC-63A67E24F57D}"/>
              </a:ext>
            </a:extLst>
          </p:cNvPr>
          <p:cNvSpPr txBox="1"/>
          <p:nvPr>
            <p:custDataLst>
              <p:tags r:id="rId22"/>
            </p:custDataLst>
          </p:nvPr>
        </p:nvSpPr>
        <p:spPr>
          <a:xfrm>
            <a:off x="3360375" y="5008208"/>
            <a:ext cx="530748" cy="400110"/>
          </a:xfrm>
          <a:prstGeom prst="rect">
            <a:avLst/>
          </a:prstGeom>
          <a:noFill/>
        </p:spPr>
        <p:txBody>
          <a:bodyPr wrap="square" rtlCol="0">
            <a:spAutoFit/>
          </a:bodyPr>
          <a:lstStyle/>
          <a:p>
            <a:r>
              <a:rPr lang="fr-FR" sz="2000" b="1" dirty="0"/>
              <a:t>T2</a:t>
            </a:r>
          </a:p>
        </p:txBody>
      </p:sp>
      <p:sp>
        <p:nvSpPr>
          <p:cNvPr id="32" name="ZoneTexte 31">
            <a:extLst>
              <a:ext uri="{FF2B5EF4-FFF2-40B4-BE49-F238E27FC236}">
                <a16:creationId xmlns:a16="http://schemas.microsoft.com/office/drawing/2014/main" id="{A33060C4-17EB-4C64-9D76-301ABE8D4BC6}"/>
              </a:ext>
            </a:extLst>
          </p:cNvPr>
          <p:cNvSpPr txBox="1"/>
          <p:nvPr>
            <p:custDataLst>
              <p:tags r:id="rId23"/>
            </p:custDataLst>
          </p:nvPr>
        </p:nvSpPr>
        <p:spPr>
          <a:xfrm>
            <a:off x="4747631" y="5778682"/>
            <a:ext cx="530748" cy="400110"/>
          </a:xfrm>
          <a:prstGeom prst="rect">
            <a:avLst/>
          </a:prstGeom>
          <a:noFill/>
        </p:spPr>
        <p:txBody>
          <a:bodyPr wrap="square" rtlCol="0">
            <a:spAutoFit/>
          </a:bodyPr>
          <a:lstStyle/>
          <a:p>
            <a:r>
              <a:rPr lang="fr-FR" sz="2000" dirty="0"/>
              <a:t>T1</a:t>
            </a:r>
          </a:p>
        </p:txBody>
      </p:sp>
      <p:sp>
        <p:nvSpPr>
          <p:cNvPr id="34" name="ZoneTexte 33">
            <a:extLst>
              <a:ext uri="{FF2B5EF4-FFF2-40B4-BE49-F238E27FC236}">
                <a16:creationId xmlns:a16="http://schemas.microsoft.com/office/drawing/2014/main" id="{158B132D-B0C7-4B39-B707-36CEAB0ED332}"/>
              </a:ext>
            </a:extLst>
          </p:cNvPr>
          <p:cNvSpPr txBox="1"/>
          <p:nvPr>
            <p:custDataLst>
              <p:tags r:id="rId24"/>
            </p:custDataLst>
          </p:nvPr>
        </p:nvSpPr>
        <p:spPr>
          <a:xfrm>
            <a:off x="5839257" y="5803364"/>
            <a:ext cx="530748" cy="400110"/>
          </a:xfrm>
          <a:prstGeom prst="rect">
            <a:avLst/>
          </a:prstGeom>
          <a:noFill/>
        </p:spPr>
        <p:txBody>
          <a:bodyPr wrap="square" rtlCol="0">
            <a:spAutoFit/>
          </a:bodyPr>
          <a:lstStyle/>
          <a:p>
            <a:r>
              <a:rPr lang="fr-FR" sz="2000" dirty="0"/>
              <a:t>T2</a:t>
            </a:r>
          </a:p>
        </p:txBody>
      </p:sp>
      <p:cxnSp>
        <p:nvCxnSpPr>
          <p:cNvPr id="35" name="Connecteur droit 34">
            <a:extLst>
              <a:ext uri="{FF2B5EF4-FFF2-40B4-BE49-F238E27FC236}">
                <a16:creationId xmlns:a16="http://schemas.microsoft.com/office/drawing/2014/main" id="{705816B0-A9D9-4043-AE87-22DCD4D30D41}"/>
              </a:ext>
            </a:extLst>
          </p:cNvPr>
          <p:cNvCxnSpPr/>
          <p:nvPr>
            <p:custDataLst>
              <p:tags r:id="rId25"/>
            </p:custDataLst>
          </p:nvPr>
        </p:nvCxnSpPr>
        <p:spPr>
          <a:xfrm>
            <a:off x="2754465" y="3023435"/>
            <a:ext cx="0" cy="1238250"/>
          </a:xfrm>
          <a:prstGeom prst="line">
            <a:avLst/>
          </a:prstGeom>
        </p:spPr>
        <p:style>
          <a:lnRef idx="3">
            <a:schemeClr val="accent6"/>
          </a:lnRef>
          <a:fillRef idx="0">
            <a:schemeClr val="accent6"/>
          </a:fillRef>
          <a:effectRef idx="2">
            <a:schemeClr val="accent6"/>
          </a:effectRef>
          <a:fontRef idx="minor">
            <a:schemeClr val="tx1"/>
          </a:fontRef>
        </p:style>
      </p:cxnSp>
      <p:cxnSp>
        <p:nvCxnSpPr>
          <p:cNvPr id="36" name="Connecteur droit 35">
            <a:extLst>
              <a:ext uri="{FF2B5EF4-FFF2-40B4-BE49-F238E27FC236}">
                <a16:creationId xmlns:a16="http://schemas.microsoft.com/office/drawing/2014/main" id="{E833F51E-8F49-4CA4-881A-E1C7B003EF89}"/>
              </a:ext>
            </a:extLst>
          </p:cNvPr>
          <p:cNvCxnSpPr/>
          <p:nvPr>
            <p:custDataLst>
              <p:tags r:id="rId26"/>
            </p:custDataLst>
          </p:nvPr>
        </p:nvCxnSpPr>
        <p:spPr>
          <a:xfrm>
            <a:off x="2729302" y="4540432"/>
            <a:ext cx="0" cy="1238250"/>
          </a:xfrm>
          <a:prstGeom prst="line">
            <a:avLst/>
          </a:prstGeom>
        </p:spPr>
        <p:style>
          <a:lnRef idx="3">
            <a:schemeClr val="accent6"/>
          </a:lnRef>
          <a:fillRef idx="0">
            <a:schemeClr val="accent6"/>
          </a:fillRef>
          <a:effectRef idx="2">
            <a:schemeClr val="accent6"/>
          </a:effectRef>
          <a:fontRef idx="minor">
            <a:schemeClr val="tx1"/>
          </a:fontRef>
        </p:style>
      </p:cxnSp>
      <p:sp>
        <p:nvSpPr>
          <p:cNvPr id="40" name="Forme libre : forme 39">
            <a:extLst>
              <a:ext uri="{FF2B5EF4-FFF2-40B4-BE49-F238E27FC236}">
                <a16:creationId xmlns:a16="http://schemas.microsoft.com/office/drawing/2014/main" id="{CD6C6121-2F1C-4E2B-8520-64FF131414EF}"/>
              </a:ext>
            </a:extLst>
          </p:cNvPr>
          <p:cNvSpPr/>
          <p:nvPr>
            <p:custDataLst>
              <p:tags r:id="rId27"/>
            </p:custDataLst>
          </p:nvPr>
        </p:nvSpPr>
        <p:spPr>
          <a:xfrm>
            <a:off x="4918546" y="3607097"/>
            <a:ext cx="2745108" cy="2082704"/>
          </a:xfrm>
          <a:custGeom>
            <a:avLst/>
            <a:gdLst>
              <a:gd name="connsiteX0" fmla="*/ 11453 w 2764927"/>
              <a:gd name="connsiteY0" fmla="*/ 2989780 h 3059278"/>
              <a:gd name="connsiteX1" fmla="*/ 134743 w 2764927"/>
              <a:gd name="connsiteY1" fmla="*/ 2969232 h 3059278"/>
              <a:gd name="connsiteX2" fmla="*/ 966950 w 2764927"/>
              <a:gd name="connsiteY2" fmla="*/ 2106203 h 3059278"/>
              <a:gd name="connsiteX3" fmla="*/ 1192981 w 2764927"/>
              <a:gd name="connsiteY3" fmla="*/ 873304 h 3059278"/>
              <a:gd name="connsiteX4" fmla="*/ 2764927 w 2764927"/>
              <a:gd name="connsiteY4" fmla="*/ 0 h 3059278"/>
              <a:gd name="connsiteX0" fmla="*/ 11453 w 2764927"/>
              <a:gd name="connsiteY0" fmla="*/ 2989780 h 3059278"/>
              <a:gd name="connsiteX1" fmla="*/ 134743 w 2764927"/>
              <a:gd name="connsiteY1" fmla="*/ 2969232 h 3059278"/>
              <a:gd name="connsiteX2" fmla="*/ 966950 w 2764927"/>
              <a:gd name="connsiteY2" fmla="*/ 2106203 h 3059278"/>
              <a:gd name="connsiteX3" fmla="*/ 1490932 w 2764927"/>
              <a:gd name="connsiteY3" fmla="*/ 934104 h 3059278"/>
              <a:gd name="connsiteX4" fmla="*/ 2764927 w 2764927"/>
              <a:gd name="connsiteY4" fmla="*/ 0 h 3059278"/>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8345 w 2761819"/>
              <a:gd name="connsiteY0" fmla="*/ 2989780 h 3065524"/>
              <a:gd name="connsiteX1" fmla="*/ 131635 w 2761819"/>
              <a:gd name="connsiteY1" fmla="*/ 2969232 h 3065524"/>
              <a:gd name="connsiteX2" fmla="*/ 861101 w 2761819"/>
              <a:gd name="connsiteY2" fmla="*/ 2015002 h 3065524"/>
              <a:gd name="connsiteX3" fmla="*/ 1487824 w 2761819"/>
              <a:gd name="connsiteY3" fmla="*/ 934104 h 3065524"/>
              <a:gd name="connsiteX4" fmla="*/ 2761819 w 2761819"/>
              <a:gd name="connsiteY4" fmla="*/ 0 h 3065524"/>
              <a:gd name="connsiteX0" fmla="*/ 12182 w 2745108"/>
              <a:gd name="connsiteY0" fmla="*/ 3020180 h 3081291"/>
              <a:gd name="connsiteX1" fmla="*/ 114924 w 2745108"/>
              <a:gd name="connsiteY1" fmla="*/ 2969232 h 3081291"/>
              <a:gd name="connsiteX2" fmla="*/ 844390 w 2745108"/>
              <a:gd name="connsiteY2" fmla="*/ 2015002 h 3081291"/>
              <a:gd name="connsiteX3" fmla="*/ 1471113 w 2745108"/>
              <a:gd name="connsiteY3" fmla="*/ 934104 h 3081291"/>
              <a:gd name="connsiteX4" fmla="*/ 2745108 w 2745108"/>
              <a:gd name="connsiteY4" fmla="*/ 0 h 308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108" h="3081291">
                <a:moveTo>
                  <a:pt x="12182" y="3020180"/>
                </a:moveTo>
                <a:cubicBezTo>
                  <a:pt x="-5798" y="3083537"/>
                  <a:pt x="-23777" y="3136762"/>
                  <a:pt x="114924" y="2969232"/>
                </a:cubicBezTo>
                <a:cubicBezTo>
                  <a:pt x="253625" y="2801702"/>
                  <a:pt x="464247" y="2247789"/>
                  <a:pt x="844390" y="2015002"/>
                </a:cubicBezTo>
                <a:cubicBezTo>
                  <a:pt x="1224533" y="1782215"/>
                  <a:pt x="1154327" y="1269938"/>
                  <a:pt x="1471113" y="934104"/>
                </a:cubicBezTo>
                <a:cubicBezTo>
                  <a:pt x="1787899" y="598270"/>
                  <a:pt x="2108966" y="261135"/>
                  <a:pt x="2745108"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9EB1FAFA-5305-4578-8489-19B5324D68CB}"/>
              </a:ext>
            </a:extLst>
          </p:cNvPr>
          <p:cNvSpPr/>
          <p:nvPr>
            <p:custDataLst>
              <p:tags r:id="rId28"/>
            </p:custDataLst>
          </p:nvPr>
        </p:nvSpPr>
        <p:spPr>
          <a:xfrm>
            <a:off x="6104631" y="3607097"/>
            <a:ext cx="2745108" cy="2082704"/>
          </a:xfrm>
          <a:custGeom>
            <a:avLst/>
            <a:gdLst>
              <a:gd name="connsiteX0" fmla="*/ 11453 w 2764927"/>
              <a:gd name="connsiteY0" fmla="*/ 2989780 h 3059278"/>
              <a:gd name="connsiteX1" fmla="*/ 134743 w 2764927"/>
              <a:gd name="connsiteY1" fmla="*/ 2969232 h 3059278"/>
              <a:gd name="connsiteX2" fmla="*/ 966950 w 2764927"/>
              <a:gd name="connsiteY2" fmla="*/ 2106203 h 3059278"/>
              <a:gd name="connsiteX3" fmla="*/ 1192981 w 2764927"/>
              <a:gd name="connsiteY3" fmla="*/ 873304 h 3059278"/>
              <a:gd name="connsiteX4" fmla="*/ 2764927 w 2764927"/>
              <a:gd name="connsiteY4" fmla="*/ 0 h 3059278"/>
              <a:gd name="connsiteX0" fmla="*/ 11453 w 2764927"/>
              <a:gd name="connsiteY0" fmla="*/ 2989780 h 3059278"/>
              <a:gd name="connsiteX1" fmla="*/ 134743 w 2764927"/>
              <a:gd name="connsiteY1" fmla="*/ 2969232 h 3059278"/>
              <a:gd name="connsiteX2" fmla="*/ 966950 w 2764927"/>
              <a:gd name="connsiteY2" fmla="*/ 2106203 h 3059278"/>
              <a:gd name="connsiteX3" fmla="*/ 1490932 w 2764927"/>
              <a:gd name="connsiteY3" fmla="*/ 934104 h 3059278"/>
              <a:gd name="connsiteX4" fmla="*/ 2764927 w 2764927"/>
              <a:gd name="connsiteY4" fmla="*/ 0 h 3059278"/>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8345 w 2761819"/>
              <a:gd name="connsiteY0" fmla="*/ 2989780 h 3065524"/>
              <a:gd name="connsiteX1" fmla="*/ 131635 w 2761819"/>
              <a:gd name="connsiteY1" fmla="*/ 2969232 h 3065524"/>
              <a:gd name="connsiteX2" fmla="*/ 861101 w 2761819"/>
              <a:gd name="connsiteY2" fmla="*/ 2015002 h 3065524"/>
              <a:gd name="connsiteX3" fmla="*/ 1487824 w 2761819"/>
              <a:gd name="connsiteY3" fmla="*/ 934104 h 3065524"/>
              <a:gd name="connsiteX4" fmla="*/ 2761819 w 2761819"/>
              <a:gd name="connsiteY4" fmla="*/ 0 h 3065524"/>
              <a:gd name="connsiteX0" fmla="*/ 12182 w 2745108"/>
              <a:gd name="connsiteY0" fmla="*/ 3020180 h 3081291"/>
              <a:gd name="connsiteX1" fmla="*/ 114924 w 2745108"/>
              <a:gd name="connsiteY1" fmla="*/ 2969232 h 3081291"/>
              <a:gd name="connsiteX2" fmla="*/ 844390 w 2745108"/>
              <a:gd name="connsiteY2" fmla="*/ 2015002 h 3081291"/>
              <a:gd name="connsiteX3" fmla="*/ 1471113 w 2745108"/>
              <a:gd name="connsiteY3" fmla="*/ 934104 h 3081291"/>
              <a:gd name="connsiteX4" fmla="*/ 2745108 w 2745108"/>
              <a:gd name="connsiteY4" fmla="*/ 0 h 308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108" h="3081291">
                <a:moveTo>
                  <a:pt x="12182" y="3020180"/>
                </a:moveTo>
                <a:cubicBezTo>
                  <a:pt x="-5798" y="3083537"/>
                  <a:pt x="-23777" y="3136762"/>
                  <a:pt x="114924" y="2969232"/>
                </a:cubicBezTo>
                <a:cubicBezTo>
                  <a:pt x="253625" y="2801702"/>
                  <a:pt x="464247" y="2247789"/>
                  <a:pt x="844390" y="2015002"/>
                </a:cubicBezTo>
                <a:cubicBezTo>
                  <a:pt x="1224533" y="1782215"/>
                  <a:pt x="1154327" y="1269938"/>
                  <a:pt x="1471113" y="934104"/>
                </a:cubicBezTo>
                <a:cubicBezTo>
                  <a:pt x="1787899" y="598270"/>
                  <a:pt x="2108966" y="261135"/>
                  <a:pt x="2745108" y="0"/>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fr-FR"/>
          </a:p>
        </p:txBody>
      </p:sp>
      <p:cxnSp>
        <p:nvCxnSpPr>
          <p:cNvPr id="43" name="Connecteur droit avec flèche 42">
            <a:extLst>
              <a:ext uri="{FF2B5EF4-FFF2-40B4-BE49-F238E27FC236}">
                <a16:creationId xmlns:a16="http://schemas.microsoft.com/office/drawing/2014/main" id="{BFFE3570-BB0F-4F83-BA18-74840E693CD4}"/>
              </a:ext>
            </a:extLst>
          </p:cNvPr>
          <p:cNvCxnSpPr/>
          <p:nvPr>
            <p:custDataLst>
              <p:tags r:id="rId29"/>
            </p:custDataLst>
          </p:nvPr>
        </p:nvCxnSpPr>
        <p:spPr>
          <a:xfrm>
            <a:off x="5278379" y="5449728"/>
            <a:ext cx="927212"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4" name="ZoneTexte 43">
            <a:extLst>
              <a:ext uri="{FF2B5EF4-FFF2-40B4-BE49-F238E27FC236}">
                <a16:creationId xmlns:a16="http://schemas.microsoft.com/office/drawing/2014/main" id="{5CFD8F1A-9BAF-4B44-833E-E630A8F9CB81}"/>
              </a:ext>
            </a:extLst>
          </p:cNvPr>
          <p:cNvSpPr txBox="1"/>
          <p:nvPr>
            <p:custDataLst>
              <p:tags r:id="rId30"/>
            </p:custDataLst>
          </p:nvPr>
        </p:nvSpPr>
        <p:spPr>
          <a:xfrm>
            <a:off x="5147867" y="4727462"/>
            <a:ext cx="1247977" cy="646331"/>
          </a:xfrm>
          <a:prstGeom prst="rect">
            <a:avLst/>
          </a:prstGeom>
          <a:solidFill>
            <a:srgbClr val="FFFFFF">
              <a:alpha val="76078"/>
            </a:srgbClr>
          </a:solidFill>
        </p:spPr>
        <p:txBody>
          <a:bodyPr wrap="square" rtlCol="0">
            <a:spAutoFit/>
          </a:bodyPr>
          <a:lstStyle/>
          <a:p>
            <a:r>
              <a:rPr lang="fr-FR" dirty="0"/>
              <a:t>Temps de parcours</a:t>
            </a:r>
          </a:p>
        </p:txBody>
      </p:sp>
      <p:cxnSp>
        <p:nvCxnSpPr>
          <p:cNvPr id="45" name="Connecteur droit avec flèche 44">
            <a:extLst>
              <a:ext uri="{FF2B5EF4-FFF2-40B4-BE49-F238E27FC236}">
                <a16:creationId xmlns:a16="http://schemas.microsoft.com/office/drawing/2014/main" id="{CCC47B00-3043-41DA-81AD-1F339F7692BC}"/>
              </a:ext>
            </a:extLst>
          </p:cNvPr>
          <p:cNvCxnSpPr>
            <a:cxnSpLocks/>
          </p:cNvCxnSpPr>
          <p:nvPr>
            <p:custDataLst>
              <p:tags r:id="rId31"/>
            </p:custDataLst>
          </p:nvPr>
        </p:nvCxnSpPr>
        <p:spPr>
          <a:xfrm flipV="1">
            <a:off x="6925687" y="4027470"/>
            <a:ext cx="0" cy="81323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7" name="ZoneTexte 46">
            <a:extLst>
              <a:ext uri="{FF2B5EF4-FFF2-40B4-BE49-F238E27FC236}">
                <a16:creationId xmlns:a16="http://schemas.microsoft.com/office/drawing/2014/main" id="{E1EC41ED-CC8B-42CA-B0D5-EFCDEA9C6401}"/>
              </a:ext>
            </a:extLst>
          </p:cNvPr>
          <p:cNvSpPr txBox="1"/>
          <p:nvPr>
            <p:custDataLst>
              <p:tags r:id="rId32"/>
            </p:custDataLst>
          </p:nvPr>
        </p:nvSpPr>
        <p:spPr>
          <a:xfrm>
            <a:off x="7005006" y="4081131"/>
            <a:ext cx="1653803" cy="646331"/>
          </a:xfrm>
          <a:prstGeom prst="rect">
            <a:avLst/>
          </a:prstGeom>
          <a:solidFill>
            <a:srgbClr val="FFFFFF">
              <a:alpha val="76078"/>
            </a:srgbClr>
          </a:solidFill>
        </p:spPr>
        <p:txBody>
          <a:bodyPr wrap="square" rtlCol="0">
            <a:spAutoFit/>
          </a:bodyPr>
          <a:lstStyle/>
          <a:p>
            <a:r>
              <a:rPr lang="fr-FR" dirty="0"/>
              <a:t>Nombre de véhicules</a:t>
            </a:r>
          </a:p>
        </p:txBody>
      </p:sp>
      <p:sp>
        <p:nvSpPr>
          <p:cNvPr id="48" name="Arc 47">
            <a:extLst>
              <a:ext uri="{FF2B5EF4-FFF2-40B4-BE49-F238E27FC236}">
                <a16:creationId xmlns:a16="http://schemas.microsoft.com/office/drawing/2014/main" id="{FAE50C1E-6356-47F4-9D21-97A3372B734A}"/>
              </a:ext>
            </a:extLst>
          </p:cNvPr>
          <p:cNvSpPr/>
          <p:nvPr>
            <p:custDataLst>
              <p:tags r:id="rId33"/>
            </p:custDataLst>
          </p:nvPr>
        </p:nvSpPr>
        <p:spPr>
          <a:xfrm>
            <a:off x="7276470" y="4146369"/>
            <a:ext cx="3038455" cy="822381"/>
          </a:xfrm>
          <a:prstGeom prst="arc">
            <a:avLst>
              <a:gd name="adj1" fmla="val 11263482"/>
              <a:gd name="adj2" fmla="val 15620965"/>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cxnSp>
        <p:nvCxnSpPr>
          <p:cNvPr id="49" name="Connecteur droit avec flèche 48">
            <a:extLst>
              <a:ext uri="{FF2B5EF4-FFF2-40B4-BE49-F238E27FC236}">
                <a16:creationId xmlns:a16="http://schemas.microsoft.com/office/drawing/2014/main" id="{1C4B9338-8C57-4595-BC0D-4DA290E5F73F}"/>
              </a:ext>
            </a:extLst>
          </p:cNvPr>
          <p:cNvCxnSpPr>
            <a:cxnSpLocks/>
          </p:cNvCxnSpPr>
          <p:nvPr>
            <p:custDataLst>
              <p:tags r:id="rId34"/>
            </p:custDataLst>
          </p:nvPr>
        </p:nvCxnSpPr>
        <p:spPr>
          <a:xfrm flipV="1">
            <a:off x="8658809" y="3739793"/>
            <a:ext cx="2306" cy="34134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1" name="ZoneTexte 50">
            <a:extLst>
              <a:ext uri="{FF2B5EF4-FFF2-40B4-BE49-F238E27FC236}">
                <a16:creationId xmlns:a16="http://schemas.microsoft.com/office/drawing/2014/main" id="{268E3051-C2FB-4565-9A00-49BEEE865331}"/>
              </a:ext>
            </a:extLst>
          </p:cNvPr>
          <p:cNvSpPr txBox="1"/>
          <p:nvPr>
            <p:custDataLst>
              <p:tags r:id="rId35"/>
            </p:custDataLst>
          </p:nvPr>
        </p:nvSpPr>
        <p:spPr>
          <a:xfrm>
            <a:off x="7308850" y="2811096"/>
            <a:ext cx="1653803" cy="646331"/>
          </a:xfrm>
          <a:prstGeom prst="rect">
            <a:avLst/>
          </a:prstGeom>
          <a:solidFill>
            <a:srgbClr val="FFFFFF">
              <a:alpha val="76078"/>
            </a:srgbClr>
          </a:solidFill>
        </p:spPr>
        <p:txBody>
          <a:bodyPr wrap="square" rtlCol="0">
            <a:spAutoFit/>
          </a:bodyPr>
          <a:lstStyle/>
          <a:p>
            <a:r>
              <a:rPr lang="fr-FR" dirty="0"/>
              <a:t>Accumulation de véhicules</a:t>
            </a:r>
          </a:p>
        </p:txBody>
      </p:sp>
    </p:spTree>
    <p:extLst>
      <p:ext uri="{BB962C8B-B14F-4D97-AF65-F5344CB8AC3E}">
        <p14:creationId xmlns:p14="http://schemas.microsoft.com/office/powerpoint/2010/main" val="376855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7" grpId="0" animBg="1"/>
      <p:bldP spid="47" grpId="1" animBg="1"/>
      <p:bldP spid="48" grpId="0" animBg="1"/>
      <p:bldP spid="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riangle isocèle 107">
            <a:extLst>
              <a:ext uri="{FF2B5EF4-FFF2-40B4-BE49-F238E27FC236}">
                <a16:creationId xmlns:a16="http://schemas.microsoft.com/office/drawing/2014/main" id="{54929294-48EB-4DB5-ABD6-702C99AE8D58}"/>
              </a:ext>
            </a:extLst>
          </p:cNvPr>
          <p:cNvSpPr/>
          <p:nvPr>
            <p:custDataLst>
              <p:tags r:id="rId1"/>
            </p:custDataLst>
          </p:nvPr>
        </p:nvSpPr>
        <p:spPr>
          <a:xfrm rot="7539684">
            <a:off x="1962354" y="3314094"/>
            <a:ext cx="3702960" cy="887130"/>
          </a:xfrm>
          <a:prstGeom prst="triangle">
            <a:avLst>
              <a:gd name="adj" fmla="val 4746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2"/>
            </p:custDataLst>
          </p:nvPr>
        </p:nvSpPr>
        <p:spPr>
          <a:xfrm>
            <a:off x="456481" y="32491"/>
            <a:ext cx="8491791" cy="1045080"/>
          </a:xfrm>
        </p:spPr>
        <p:txBody>
          <a:bodyPr/>
          <a:lstStyle/>
          <a:p>
            <a:r>
              <a:rPr lang="fr-FR" dirty="0"/>
              <a:t>CVC – congestion d’offre</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34</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4"/>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5"/>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6"/>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7"/>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8"/>
            </p:custDataLst>
          </p:nvPr>
        </p:nvSpPr>
        <p:spPr>
          <a:xfrm>
            <a:off x="2187496" y="5113000"/>
            <a:ext cx="530748" cy="400110"/>
          </a:xfrm>
          <a:prstGeom prst="rect">
            <a:avLst/>
          </a:prstGeom>
          <a:noFill/>
        </p:spPr>
        <p:txBody>
          <a:bodyPr wrap="square" rtlCol="0">
            <a:spAutoFit/>
          </a:bodyPr>
          <a:lstStyle/>
          <a:p>
            <a:r>
              <a:rPr lang="fr-FR" sz="2000" dirty="0"/>
              <a:t>T0</a:t>
            </a:r>
          </a:p>
        </p:txBody>
      </p:sp>
      <p:sp>
        <p:nvSpPr>
          <p:cNvPr id="54" name="ZoneTexte 53">
            <a:extLst>
              <a:ext uri="{FF2B5EF4-FFF2-40B4-BE49-F238E27FC236}">
                <a16:creationId xmlns:a16="http://schemas.microsoft.com/office/drawing/2014/main" id="{08FE7EF7-5C38-4BCB-A6E2-07A9B6D8EA9B}"/>
              </a:ext>
            </a:extLst>
          </p:cNvPr>
          <p:cNvSpPr txBox="1"/>
          <p:nvPr>
            <p:custDataLst>
              <p:tags r:id="rId9"/>
            </p:custDataLst>
          </p:nvPr>
        </p:nvSpPr>
        <p:spPr>
          <a:xfrm>
            <a:off x="3841287" y="5088736"/>
            <a:ext cx="530748" cy="400110"/>
          </a:xfrm>
          <a:prstGeom prst="rect">
            <a:avLst/>
          </a:prstGeom>
          <a:noFill/>
        </p:spPr>
        <p:txBody>
          <a:bodyPr wrap="square" rtlCol="0">
            <a:spAutoFit/>
          </a:bodyPr>
          <a:lstStyle/>
          <a:p>
            <a:r>
              <a:rPr lang="fr-FR" sz="2000" dirty="0"/>
              <a:t>T1</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10"/>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11"/>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2"/>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3"/>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4"/>
            </p:custDataLst>
          </p:nvPr>
        </p:nvPicPr>
        <p:blipFill>
          <a:blip r:embed="rId43"/>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5"/>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6"/>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7"/>
            </p:custDataLst>
          </p:nvPr>
        </p:nvSpPr>
        <p:spPr>
          <a:xfrm>
            <a:off x="8255679" y="2091987"/>
            <a:ext cx="268867" cy="400110"/>
          </a:xfrm>
          <a:prstGeom prst="rect">
            <a:avLst/>
          </a:prstGeom>
          <a:noFill/>
        </p:spPr>
        <p:txBody>
          <a:bodyPr wrap="square" rtlCol="0">
            <a:spAutoFit/>
          </a:bodyPr>
          <a:lstStyle/>
          <a:p>
            <a:r>
              <a:rPr lang="fr-FR" sz="2000" b="1" dirty="0"/>
              <a:t>Y</a:t>
            </a:r>
          </a:p>
        </p:txBody>
      </p:sp>
      <p:cxnSp>
        <p:nvCxnSpPr>
          <p:cNvPr id="63" name="Connecteur droit 62">
            <a:extLst>
              <a:ext uri="{FF2B5EF4-FFF2-40B4-BE49-F238E27FC236}">
                <a16:creationId xmlns:a16="http://schemas.microsoft.com/office/drawing/2014/main" id="{3DA42827-E1E1-4828-BBA1-41A138344F35}"/>
              </a:ext>
            </a:extLst>
          </p:cNvPr>
          <p:cNvCxnSpPr>
            <a:cxnSpLocks/>
          </p:cNvCxnSpPr>
          <p:nvPr>
            <p:custDataLst>
              <p:tags r:id="rId18"/>
            </p:custDataLst>
          </p:nvPr>
        </p:nvCxnSpPr>
        <p:spPr>
          <a:xfrm flipV="1">
            <a:off x="850069" y="1620126"/>
            <a:ext cx="2558842" cy="3402987"/>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Connecteur droit 63">
            <a:extLst>
              <a:ext uri="{FF2B5EF4-FFF2-40B4-BE49-F238E27FC236}">
                <a16:creationId xmlns:a16="http://schemas.microsoft.com/office/drawing/2014/main" id="{442D722C-7035-4FD2-BB36-06E28C84001C}"/>
              </a:ext>
            </a:extLst>
          </p:cNvPr>
          <p:cNvCxnSpPr>
            <a:cxnSpLocks/>
          </p:cNvCxnSpPr>
          <p:nvPr>
            <p:custDataLst>
              <p:tags r:id="rId19"/>
            </p:custDataLst>
          </p:nvPr>
        </p:nvCxnSpPr>
        <p:spPr>
          <a:xfrm flipV="1">
            <a:off x="2385566" y="1638036"/>
            <a:ext cx="2412136" cy="3343981"/>
          </a:xfrm>
          <a:prstGeom prst="line">
            <a:avLst/>
          </a:prstGeom>
        </p:spPr>
        <p:style>
          <a:lnRef idx="3">
            <a:schemeClr val="accent1"/>
          </a:lnRef>
          <a:fillRef idx="0">
            <a:schemeClr val="accent1"/>
          </a:fillRef>
          <a:effectRef idx="2">
            <a:schemeClr val="accent1"/>
          </a:effectRef>
          <a:fontRef idx="minor">
            <a:schemeClr val="tx1"/>
          </a:fontRef>
        </p:style>
      </p:cxnSp>
      <p:sp>
        <p:nvSpPr>
          <p:cNvPr id="65" name="Rectangle 64">
            <a:extLst>
              <a:ext uri="{FF2B5EF4-FFF2-40B4-BE49-F238E27FC236}">
                <a16:creationId xmlns:a16="http://schemas.microsoft.com/office/drawing/2014/main" id="{E3564E27-FDCC-4EFF-B091-FD18504E4568}"/>
              </a:ext>
            </a:extLst>
          </p:cNvPr>
          <p:cNvSpPr/>
          <p:nvPr>
            <p:custDataLst>
              <p:tags r:id="rId20"/>
            </p:custDataLst>
          </p:nvPr>
        </p:nvSpPr>
        <p:spPr>
          <a:xfrm>
            <a:off x="2647569" y="1236277"/>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21"/>
            </p:custDataLst>
          </p:nvPr>
        </p:nvSpPr>
        <p:spPr>
          <a:xfrm>
            <a:off x="4444228" y="1186688"/>
            <a:ext cx="828304" cy="461665"/>
          </a:xfrm>
          <a:prstGeom prst="rect">
            <a:avLst/>
          </a:prstGeom>
        </p:spPr>
        <p:txBody>
          <a:bodyPr wrap="none">
            <a:spAutoFit/>
          </a:bodyPr>
          <a:lstStyle/>
          <a:p>
            <a:r>
              <a:rPr lang="fr-FR" sz="2400" dirty="0"/>
              <a:t>Ay(t)</a:t>
            </a:r>
          </a:p>
        </p:txBody>
      </p:sp>
      <p:cxnSp>
        <p:nvCxnSpPr>
          <p:cNvPr id="67" name="Connecteur droit avec flèche 66">
            <a:extLst>
              <a:ext uri="{FF2B5EF4-FFF2-40B4-BE49-F238E27FC236}">
                <a16:creationId xmlns:a16="http://schemas.microsoft.com/office/drawing/2014/main" id="{D1C75D00-2931-4923-B707-47025DE89482}"/>
              </a:ext>
            </a:extLst>
          </p:cNvPr>
          <p:cNvCxnSpPr/>
          <p:nvPr>
            <p:custDataLst>
              <p:tags r:id="rId22"/>
            </p:custDataLst>
          </p:nvPr>
        </p:nvCxnSpPr>
        <p:spPr>
          <a:xfrm>
            <a:off x="1491629" y="4613751"/>
            <a:ext cx="927212"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68" name="ZoneTexte 67">
            <a:extLst>
              <a:ext uri="{FF2B5EF4-FFF2-40B4-BE49-F238E27FC236}">
                <a16:creationId xmlns:a16="http://schemas.microsoft.com/office/drawing/2014/main" id="{7AD5F408-A6C5-4FB2-B9D8-0BC0DC9B2C02}"/>
              </a:ext>
            </a:extLst>
          </p:cNvPr>
          <p:cNvSpPr txBox="1"/>
          <p:nvPr>
            <p:custDataLst>
              <p:tags r:id="rId23"/>
            </p:custDataLst>
          </p:nvPr>
        </p:nvSpPr>
        <p:spPr>
          <a:xfrm>
            <a:off x="1333362" y="3409329"/>
            <a:ext cx="1398239" cy="923330"/>
          </a:xfrm>
          <a:prstGeom prst="rect">
            <a:avLst/>
          </a:prstGeom>
          <a:solidFill>
            <a:srgbClr val="FFFFFF">
              <a:alpha val="76078"/>
            </a:srgbClr>
          </a:solidFill>
        </p:spPr>
        <p:txBody>
          <a:bodyPr wrap="square" rtlCol="0">
            <a:spAutoFit/>
          </a:bodyPr>
          <a:lstStyle/>
          <a:p>
            <a:pPr algn="ctr"/>
            <a:r>
              <a:rPr lang="fr-FR" dirty="0"/>
              <a:t>Temps de parcours à vide</a:t>
            </a:r>
          </a:p>
        </p:txBody>
      </p:sp>
      <p:cxnSp>
        <p:nvCxnSpPr>
          <p:cNvPr id="70" name="Connecteur droit 69">
            <a:extLst>
              <a:ext uri="{FF2B5EF4-FFF2-40B4-BE49-F238E27FC236}">
                <a16:creationId xmlns:a16="http://schemas.microsoft.com/office/drawing/2014/main" id="{4FB267BD-01F6-46CE-991E-3D9148FAB612}"/>
              </a:ext>
            </a:extLst>
          </p:cNvPr>
          <p:cNvCxnSpPr>
            <a:cxnSpLocks/>
          </p:cNvCxnSpPr>
          <p:nvPr>
            <p:custDataLst>
              <p:tags r:id="rId24"/>
            </p:custDataLst>
          </p:nvPr>
        </p:nvCxnSpPr>
        <p:spPr>
          <a:xfrm flipV="1">
            <a:off x="4247705" y="2023027"/>
            <a:ext cx="287869" cy="1962762"/>
          </a:xfrm>
          <a:prstGeom prst="line">
            <a:avLst/>
          </a:prstGeom>
        </p:spPr>
        <p:style>
          <a:lnRef idx="3">
            <a:schemeClr val="accent4"/>
          </a:lnRef>
          <a:fillRef idx="0">
            <a:schemeClr val="accent4"/>
          </a:fillRef>
          <a:effectRef idx="2">
            <a:schemeClr val="accent4"/>
          </a:effectRef>
          <a:fontRef idx="minor">
            <a:schemeClr val="tx1"/>
          </a:fontRef>
        </p:style>
      </p:cxnSp>
      <p:cxnSp>
        <p:nvCxnSpPr>
          <p:cNvPr id="71" name="Connecteur droit avec flèche 70">
            <a:extLst>
              <a:ext uri="{FF2B5EF4-FFF2-40B4-BE49-F238E27FC236}">
                <a16:creationId xmlns:a16="http://schemas.microsoft.com/office/drawing/2014/main" id="{342ECEDB-EF26-41B5-B9BC-4EB2799F4867}"/>
              </a:ext>
            </a:extLst>
          </p:cNvPr>
          <p:cNvCxnSpPr>
            <a:cxnSpLocks/>
          </p:cNvCxnSpPr>
          <p:nvPr>
            <p:custDataLst>
              <p:tags r:id="rId25"/>
            </p:custDataLst>
          </p:nvPr>
        </p:nvCxnSpPr>
        <p:spPr>
          <a:xfrm>
            <a:off x="3301311" y="3908794"/>
            <a:ext cx="8584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41CE843B-9D99-49E2-BDBD-C22C301E8B21}"/>
              </a:ext>
            </a:extLst>
          </p:cNvPr>
          <p:cNvSpPr/>
          <p:nvPr>
            <p:custDataLst>
              <p:tags r:id="rId26"/>
            </p:custDataLst>
          </p:nvPr>
        </p:nvSpPr>
        <p:spPr>
          <a:xfrm>
            <a:off x="3377401" y="3508684"/>
            <a:ext cx="1579278" cy="400110"/>
          </a:xfrm>
          <a:prstGeom prst="rect">
            <a:avLst/>
          </a:prstGeom>
        </p:spPr>
        <p:txBody>
          <a:bodyPr wrap="none">
            <a:spAutoFit/>
          </a:bodyPr>
          <a:lstStyle/>
          <a:p>
            <a:r>
              <a:rPr lang="fr-FR" sz="2000" dirty="0"/>
              <a:t>Retard  max</a:t>
            </a:r>
          </a:p>
        </p:txBody>
      </p:sp>
      <p:cxnSp>
        <p:nvCxnSpPr>
          <p:cNvPr id="73" name="Connecteur droit avec flèche 72">
            <a:extLst>
              <a:ext uri="{FF2B5EF4-FFF2-40B4-BE49-F238E27FC236}">
                <a16:creationId xmlns:a16="http://schemas.microsoft.com/office/drawing/2014/main" id="{A2C2E762-8AC9-4615-8EB0-BFBC0C42D229}"/>
              </a:ext>
            </a:extLst>
          </p:cNvPr>
          <p:cNvCxnSpPr>
            <a:cxnSpLocks/>
          </p:cNvCxnSpPr>
          <p:nvPr>
            <p:custDataLst>
              <p:tags r:id="rId27"/>
            </p:custDataLst>
          </p:nvPr>
        </p:nvCxnSpPr>
        <p:spPr>
          <a:xfrm>
            <a:off x="2463341" y="5703415"/>
            <a:ext cx="1675941"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4" name="ZoneTexte 73">
            <a:extLst>
              <a:ext uri="{FF2B5EF4-FFF2-40B4-BE49-F238E27FC236}">
                <a16:creationId xmlns:a16="http://schemas.microsoft.com/office/drawing/2014/main" id="{E29469FB-6F27-4C5D-919D-A752BD9C9187}"/>
              </a:ext>
            </a:extLst>
          </p:cNvPr>
          <p:cNvSpPr txBox="1"/>
          <p:nvPr>
            <p:custDataLst>
              <p:tags r:id="rId28"/>
            </p:custDataLst>
          </p:nvPr>
        </p:nvSpPr>
        <p:spPr>
          <a:xfrm>
            <a:off x="4340916" y="5098128"/>
            <a:ext cx="530748" cy="400110"/>
          </a:xfrm>
          <a:prstGeom prst="rect">
            <a:avLst/>
          </a:prstGeom>
          <a:noFill/>
        </p:spPr>
        <p:txBody>
          <a:bodyPr wrap="square" rtlCol="0">
            <a:spAutoFit/>
          </a:bodyPr>
          <a:lstStyle/>
          <a:p>
            <a:r>
              <a:rPr lang="fr-FR" sz="2000" dirty="0"/>
              <a:t>T2</a:t>
            </a:r>
          </a:p>
        </p:txBody>
      </p:sp>
      <p:cxnSp>
        <p:nvCxnSpPr>
          <p:cNvPr id="75" name="Connecteur droit avec flèche 74">
            <a:extLst>
              <a:ext uri="{FF2B5EF4-FFF2-40B4-BE49-F238E27FC236}">
                <a16:creationId xmlns:a16="http://schemas.microsoft.com/office/drawing/2014/main" id="{F7F2C5D0-532E-4974-ACE7-C303B818616C}"/>
              </a:ext>
            </a:extLst>
          </p:cNvPr>
          <p:cNvCxnSpPr>
            <a:cxnSpLocks/>
          </p:cNvCxnSpPr>
          <p:nvPr>
            <p:custDataLst>
              <p:tags r:id="rId29"/>
            </p:custDataLst>
          </p:nvPr>
        </p:nvCxnSpPr>
        <p:spPr>
          <a:xfrm>
            <a:off x="2418841" y="6010536"/>
            <a:ext cx="211673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6" name="Rectangle 75">
            <a:extLst>
              <a:ext uri="{FF2B5EF4-FFF2-40B4-BE49-F238E27FC236}">
                <a16:creationId xmlns:a16="http://schemas.microsoft.com/office/drawing/2014/main" id="{7F6B2871-9297-4246-AC48-1EC2AEA19441}"/>
              </a:ext>
            </a:extLst>
          </p:cNvPr>
          <p:cNvSpPr/>
          <p:nvPr>
            <p:custDataLst>
              <p:tags r:id="rId30"/>
            </p:custDataLst>
          </p:nvPr>
        </p:nvSpPr>
        <p:spPr>
          <a:xfrm>
            <a:off x="4264308" y="5488846"/>
            <a:ext cx="2310248" cy="400110"/>
          </a:xfrm>
          <a:prstGeom prst="rect">
            <a:avLst/>
          </a:prstGeom>
        </p:spPr>
        <p:txBody>
          <a:bodyPr wrap="none">
            <a:spAutoFit/>
          </a:bodyPr>
          <a:lstStyle/>
          <a:p>
            <a:r>
              <a:rPr lang="fr-FR" sz="2000" dirty="0"/>
              <a:t>Durée de l’incident</a:t>
            </a:r>
          </a:p>
        </p:txBody>
      </p:sp>
      <p:sp>
        <p:nvSpPr>
          <p:cNvPr id="77" name="Rectangle 76">
            <a:extLst>
              <a:ext uri="{FF2B5EF4-FFF2-40B4-BE49-F238E27FC236}">
                <a16:creationId xmlns:a16="http://schemas.microsoft.com/office/drawing/2014/main" id="{8A3E5425-5724-4B79-8619-BE717DC2047D}"/>
              </a:ext>
            </a:extLst>
          </p:cNvPr>
          <p:cNvSpPr/>
          <p:nvPr>
            <p:custDataLst>
              <p:tags r:id="rId31"/>
            </p:custDataLst>
          </p:nvPr>
        </p:nvSpPr>
        <p:spPr>
          <a:xfrm>
            <a:off x="4660600" y="5802260"/>
            <a:ext cx="2948243" cy="400110"/>
          </a:xfrm>
          <a:prstGeom prst="rect">
            <a:avLst/>
          </a:prstGeom>
        </p:spPr>
        <p:txBody>
          <a:bodyPr wrap="none">
            <a:spAutoFit/>
          </a:bodyPr>
          <a:lstStyle/>
          <a:p>
            <a:r>
              <a:rPr lang="fr-FR" sz="2000" dirty="0"/>
              <a:t>Durée de la perturbation</a:t>
            </a:r>
          </a:p>
        </p:txBody>
      </p:sp>
      <p:cxnSp>
        <p:nvCxnSpPr>
          <p:cNvPr id="79" name="Connecteur droit avec flèche 78">
            <a:extLst>
              <a:ext uri="{FF2B5EF4-FFF2-40B4-BE49-F238E27FC236}">
                <a16:creationId xmlns:a16="http://schemas.microsoft.com/office/drawing/2014/main" id="{B7CAFBC8-3AB6-4BCF-BA50-22380FE3FA1E}"/>
              </a:ext>
            </a:extLst>
          </p:cNvPr>
          <p:cNvCxnSpPr>
            <a:cxnSpLocks/>
          </p:cNvCxnSpPr>
          <p:nvPr>
            <p:custDataLst>
              <p:tags r:id="rId32"/>
            </p:custDataLst>
          </p:nvPr>
        </p:nvCxnSpPr>
        <p:spPr>
          <a:xfrm flipV="1">
            <a:off x="5316136" y="2065859"/>
            <a:ext cx="0" cy="291615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0" name="Connecteur droit 79">
            <a:extLst>
              <a:ext uri="{FF2B5EF4-FFF2-40B4-BE49-F238E27FC236}">
                <a16:creationId xmlns:a16="http://schemas.microsoft.com/office/drawing/2014/main" id="{28CD9248-324E-4284-AB40-71312DFD70D0}"/>
              </a:ext>
            </a:extLst>
          </p:cNvPr>
          <p:cNvCxnSpPr>
            <a:cxnSpLocks/>
          </p:cNvCxnSpPr>
          <p:nvPr>
            <p:custDataLst>
              <p:tags r:id="rId33"/>
            </p:custDataLst>
          </p:nvPr>
        </p:nvCxnSpPr>
        <p:spPr>
          <a:xfrm>
            <a:off x="850069" y="1987891"/>
            <a:ext cx="4538911" cy="3513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2" name="Rectangle 81">
            <a:extLst>
              <a:ext uri="{FF2B5EF4-FFF2-40B4-BE49-F238E27FC236}">
                <a16:creationId xmlns:a16="http://schemas.microsoft.com/office/drawing/2014/main" id="{662BFA24-17E1-4F5D-B20E-D280CB38DFBC}"/>
              </a:ext>
            </a:extLst>
          </p:cNvPr>
          <p:cNvSpPr/>
          <p:nvPr>
            <p:custDataLst>
              <p:tags r:id="rId34"/>
            </p:custDataLst>
          </p:nvPr>
        </p:nvSpPr>
        <p:spPr>
          <a:xfrm>
            <a:off x="5364270" y="3000853"/>
            <a:ext cx="3160275" cy="707886"/>
          </a:xfrm>
          <a:prstGeom prst="rect">
            <a:avLst/>
          </a:prstGeom>
        </p:spPr>
        <p:txBody>
          <a:bodyPr wrap="square">
            <a:spAutoFit/>
          </a:bodyPr>
          <a:lstStyle/>
          <a:p>
            <a:r>
              <a:rPr lang="fr-FR" sz="2000" dirty="0"/>
              <a:t>Nombre de véhicules subissant la perturbation</a:t>
            </a:r>
          </a:p>
        </p:txBody>
      </p:sp>
      <p:sp>
        <p:nvSpPr>
          <p:cNvPr id="87" name="Rectangle 86">
            <a:extLst>
              <a:ext uri="{FF2B5EF4-FFF2-40B4-BE49-F238E27FC236}">
                <a16:creationId xmlns:a16="http://schemas.microsoft.com/office/drawing/2014/main" id="{9B93A5E0-8276-46CF-9DCF-2269494F3722}"/>
              </a:ext>
            </a:extLst>
          </p:cNvPr>
          <p:cNvSpPr/>
          <p:nvPr>
            <p:custDataLst>
              <p:tags r:id="rId35"/>
            </p:custDataLst>
          </p:nvPr>
        </p:nvSpPr>
        <p:spPr>
          <a:xfrm>
            <a:off x="3377401" y="4422406"/>
            <a:ext cx="851515" cy="461665"/>
          </a:xfrm>
          <a:prstGeom prst="rect">
            <a:avLst/>
          </a:prstGeom>
        </p:spPr>
        <p:txBody>
          <a:bodyPr wrap="none">
            <a:spAutoFit/>
          </a:bodyPr>
          <a:lstStyle/>
          <a:p>
            <a:r>
              <a:rPr lang="fr-FR" sz="2400" dirty="0"/>
              <a:t>Dy(t)</a:t>
            </a:r>
          </a:p>
        </p:txBody>
      </p:sp>
      <p:sp>
        <p:nvSpPr>
          <p:cNvPr id="88" name="Rectangle 87">
            <a:extLst>
              <a:ext uri="{FF2B5EF4-FFF2-40B4-BE49-F238E27FC236}">
                <a16:creationId xmlns:a16="http://schemas.microsoft.com/office/drawing/2014/main" id="{537BEF4E-BE19-4ECB-9083-3CAAEBFAC132}"/>
              </a:ext>
            </a:extLst>
          </p:cNvPr>
          <p:cNvSpPr/>
          <p:nvPr>
            <p:custDataLst>
              <p:tags r:id="rId36"/>
            </p:custDataLst>
          </p:nvPr>
        </p:nvSpPr>
        <p:spPr>
          <a:xfrm>
            <a:off x="4358867" y="2888179"/>
            <a:ext cx="1005403" cy="461665"/>
          </a:xfrm>
          <a:prstGeom prst="rect">
            <a:avLst/>
          </a:prstGeom>
        </p:spPr>
        <p:txBody>
          <a:bodyPr wrap="none">
            <a:spAutoFit/>
          </a:bodyPr>
          <a:lstStyle/>
          <a:p>
            <a:r>
              <a:rPr lang="fr-FR" sz="2400" dirty="0" err="1"/>
              <a:t>Qmax</a:t>
            </a:r>
            <a:endParaRPr lang="fr-FR" sz="2400" dirty="0"/>
          </a:p>
        </p:txBody>
      </p:sp>
      <p:cxnSp>
        <p:nvCxnSpPr>
          <p:cNvPr id="90" name="Connecteur : en arc 89">
            <a:extLst>
              <a:ext uri="{FF2B5EF4-FFF2-40B4-BE49-F238E27FC236}">
                <a16:creationId xmlns:a16="http://schemas.microsoft.com/office/drawing/2014/main" id="{C4078B17-7C1B-4CE5-B0DF-F509E9E42C17}"/>
              </a:ext>
            </a:extLst>
          </p:cNvPr>
          <p:cNvCxnSpPr>
            <a:cxnSpLocks/>
            <a:endCxn id="65" idx="1"/>
          </p:cNvCxnSpPr>
          <p:nvPr>
            <p:custDataLst>
              <p:tags r:id="rId37"/>
            </p:custDataLst>
          </p:nvPr>
        </p:nvCxnSpPr>
        <p:spPr>
          <a:xfrm flipV="1">
            <a:off x="2366999" y="1467110"/>
            <a:ext cx="280570" cy="23083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F7DBFE0A-AD20-4FBE-BAED-5B707C876DDC}"/>
              </a:ext>
            </a:extLst>
          </p:cNvPr>
          <p:cNvSpPr/>
          <p:nvPr>
            <p:custDataLst>
              <p:tags r:id="rId38"/>
            </p:custDataLst>
          </p:nvPr>
        </p:nvSpPr>
        <p:spPr>
          <a:xfrm rot="20449624">
            <a:off x="1536712" y="1478162"/>
            <a:ext cx="997389" cy="400110"/>
          </a:xfrm>
          <a:prstGeom prst="rect">
            <a:avLst/>
          </a:prstGeom>
        </p:spPr>
        <p:txBody>
          <a:bodyPr wrap="none">
            <a:spAutoFit/>
          </a:bodyPr>
          <a:lstStyle/>
          <a:p>
            <a:r>
              <a:rPr lang="fr-FR" sz="2000" i="1" dirty="0"/>
              <a:t>Arrivée</a:t>
            </a:r>
          </a:p>
        </p:txBody>
      </p:sp>
      <p:sp>
        <p:nvSpPr>
          <p:cNvPr id="96" name="Rectangle 95">
            <a:extLst>
              <a:ext uri="{FF2B5EF4-FFF2-40B4-BE49-F238E27FC236}">
                <a16:creationId xmlns:a16="http://schemas.microsoft.com/office/drawing/2014/main" id="{6E25C431-7251-4AF3-B52C-6E6F9FB39927}"/>
              </a:ext>
            </a:extLst>
          </p:cNvPr>
          <p:cNvSpPr/>
          <p:nvPr>
            <p:custDataLst>
              <p:tags r:id="rId39"/>
            </p:custDataLst>
          </p:nvPr>
        </p:nvSpPr>
        <p:spPr>
          <a:xfrm rot="20682303">
            <a:off x="4376791" y="4209469"/>
            <a:ext cx="954107" cy="400110"/>
          </a:xfrm>
          <a:prstGeom prst="rect">
            <a:avLst/>
          </a:prstGeom>
        </p:spPr>
        <p:txBody>
          <a:bodyPr wrap="none">
            <a:spAutoFit/>
          </a:bodyPr>
          <a:lstStyle/>
          <a:p>
            <a:r>
              <a:rPr lang="fr-FR" sz="2000" i="1" dirty="0"/>
              <a:t>Départ</a:t>
            </a:r>
          </a:p>
        </p:txBody>
      </p:sp>
      <p:cxnSp>
        <p:nvCxnSpPr>
          <p:cNvPr id="97" name="Connecteur : en arc 96">
            <a:extLst>
              <a:ext uri="{FF2B5EF4-FFF2-40B4-BE49-F238E27FC236}">
                <a16:creationId xmlns:a16="http://schemas.microsoft.com/office/drawing/2014/main" id="{8B85E8B6-E6AF-40C1-B1E0-31162A4ACF4B}"/>
              </a:ext>
            </a:extLst>
          </p:cNvPr>
          <p:cNvCxnSpPr>
            <a:cxnSpLocks/>
            <a:stCxn id="96" idx="1"/>
            <a:endCxn id="87" idx="0"/>
          </p:cNvCxnSpPr>
          <p:nvPr>
            <p:custDataLst>
              <p:tags r:id="rId40"/>
            </p:custDataLst>
          </p:nvPr>
        </p:nvCxnSpPr>
        <p:spPr>
          <a:xfrm rot="10800000">
            <a:off x="3803160" y="4422407"/>
            <a:ext cx="590529" cy="112959"/>
          </a:xfrm>
          <a:prstGeom prst="curvedConnector4">
            <a:avLst>
              <a:gd name="adj1" fmla="val 12520"/>
              <a:gd name="adj2" fmla="val 201187"/>
            </a:avLst>
          </a:prstGeom>
          <a:ln>
            <a:tailEnd type="triangle"/>
          </a:ln>
        </p:spPr>
        <p:style>
          <a:lnRef idx="2">
            <a:schemeClr val="dk1"/>
          </a:lnRef>
          <a:fillRef idx="0">
            <a:schemeClr val="dk1"/>
          </a:fillRef>
          <a:effectRef idx="1">
            <a:schemeClr val="dk1"/>
          </a:effectRef>
          <a:fontRef idx="minor">
            <a:schemeClr val="tx1"/>
          </a:fontRef>
        </p:style>
      </p:cxnSp>
      <p:cxnSp>
        <p:nvCxnSpPr>
          <p:cNvPr id="109" name="Connecteur droit 108">
            <a:extLst>
              <a:ext uri="{FF2B5EF4-FFF2-40B4-BE49-F238E27FC236}">
                <a16:creationId xmlns:a16="http://schemas.microsoft.com/office/drawing/2014/main" id="{28416644-93B0-461F-9008-BD16DC741D35}"/>
              </a:ext>
            </a:extLst>
          </p:cNvPr>
          <p:cNvCxnSpPr>
            <a:cxnSpLocks/>
            <a:stCxn id="108" idx="4"/>
          </p:cNvCxnSpPr>
          <p:nvPr>
            <p:custDataLst>
              <p:tags r:id="rId41"/>
            </p:custDataLst>
          </p:nvPr>
        </p:nvCxnSpPr>
        <p:spPr>
          <a:xfrm flipV="1">
            <a:off x="2374046" y="3962400"/>
            <a:ext cx="1861404" cy="1040947"/>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9098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riangle isocèle 47">
            <a:extLst>
              <a:ext uri="{FF2B5EF4-FFF2-40B4-BE49-F238E27FC236}">
                <a16:creationId xmlns:a16="http://schemas.microsoft.com/office/drawing/2014/main" id="{40CCAA3D-9B5B-4953-8585-73C62DA6A65A}"/>
              </a:ext>
            </a:extLst>
          </p:cNvPr>
          <p:cNvSpPr/>
          <p:nvPr>
            <p:custDataLst>
              <p:tags r:id="rId1"/>
            </p:custDataLst>
          </p:nvPr>
        </p:nvSpPr>
        <p:spPr>
          <a:xfrm rot="18901203">
            <a:off x="1597964" y="3024717"/>
            <a:ext cx="4141247" cy="592810"/>
          </a:xfrm>
          <a:prstGeom prst="triangle">
            <a:avLst>
              <a:gd name="adj" fmla="val 61142"/>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2"/>
            </p:custDataLst>
          </p:nvPr>
        </p:nvSpPr>
        <p:spPr>
          <a:xfrm>
            <a:off x="456481" y="32491"/>
            <a:ext cx="8491791" cy="1045080"/>
          </a:xfrm>
        </p:spPr>
        <p:txBody>
          <a:bodyPr/>
          <a:lstStyle/>
          <a:p>
            <a:r>
              <a:rPr lang="fr-FR" dirty="0"/>
              <a:t>CVC – congestion de demande </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35</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4"/>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5"/>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6"/>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7"/>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8"/>
            </p:custDataLst>
          </p:nvPr>
        </p:nvSpPr>
        <p:spPr>
          <a:xfrm>
            <a:off x="2187496" y="5113000"/>
            <a:ext cx="530748" cy="400110"/>
          </a:xfrm>
          <a:prstGeom prst="rect">
            <a:avLst/>
          </a:prstGeom>
          <a:noFill/>
        </p:spPr>
        <p:txBody>
          <a:bodyPr wrap="square" rtlCol="0">
            <a:spAutoFit/>
          </a:bodyPr>
          <a:lstStyle/>
          <a:p>
            <a:r>
              <a:rPr lang="fr-FR" sz="2000" dirty="0"/>
              <a:t>T0</a:t>
            </a:r>
          </a:p>
        </p:txBody>
      </p:sp>
      <p:sp>
        <p:nvSpPr>
          <p:cNvPr id="54" name="ZoneTexte 53">
            <a:extLst>
              <a:ext uri="{FF2B5EF4-FFF2-40B4-BE49-F238E27FC236}">
                <a16:creationId xmlns:a16="http://schemas.microsoft.com/office/drawing/2014/main" id="{08FE7EF7-5C38-4BCB-A6E2-07A9B6D8EA9B}"/>
              </a:ext>
            </a:extLst>
          </p:cNvPr>
          <p:cNvSpPr txBox="1"/>
          <p:nvPr>
            <p:custDataLst>
              <p:tags r:id="rId9"/>
            </p:custDataLst>
          </p:nvPr>
        </p:nvSpPr>
        <p:spPr>
          <a:xfrm>
            <a:off x="5138379" y="5120751"/>
            <a:ext cx="530748" cy="400110"/>
          </a:xfrm>
          <a:prstGeom prst="rect">
            <a:avLst/>
          </a:prstGeom>
          <a:noFill/>
        </p:spPr>
        <p:txBody>
          <a:bodyPr wrap="square" rtlCol="0">
            <a:spAutoFit/>
          </a:bodyPr>
          <a:lstStyle/>
          <a:p>
            <a:r>
              <a:rPr lang="fr-FR" sz="2000" dirty="0"/>
              <a:t>T1</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10"/>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11"/>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2"/>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3"/>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4"/>
            </p:custDataLst>
          </p:nvPr>
        </p:nvPicPr>
        <p:blipFill>
          <a:blip r:embed="rId32"/>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5"/>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6"/>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7"/>
            </p:custDataLst>
          </p:nvPr>
        </p:nvSpPr>
        <p:spPr>
          <a:xfrm>
            <a:off x="8255679" y="2091987"/>
            <a:ext cx="268867" cy="400110"/>
          </a:xfrm>
          <a:prstGeom prst="rect">
            <a:avLst/>
          </a:prstGeom>
          <a:noFill/>
        </p:spPr>
        <p:txBody>
          <a:bodyPr wrap="square" rtlCol="0">
            <a:spAutoFit/>
          </a:bodyPr>
          <a:lstStyle/>
          <a:p>
            <a:r>
              <a:rPr lang="fr-FR" sz="2000" b="1" dirty="0"/>
              <a:t>Y</a:t>
            </a:r>
          </a:p>
        </p:txBody>
      </p:sp>
      <p:cxnSp>
        <p:nvCxnSpPr>
          <p:cNvPr id="63" name="Connecteur droit 62">
            <a:extLst>
              <a:ext uri="{FF2B5EF4-FFF2-40B4-BE49-F238E27FC236}">
                <a16:creationId xmlns:a16="http://schemas.microsoft.com/office/drawing/2014/main" id="{3DA42827-E1E1-4828-BBA1-41A138344F35}"/>
              </a:ext>
            </a:extLst>
          </p:cNvPr>
          <p:cNvCxnSpPr>
            <a:cxnSpLocks/>
          </p:cNvCxnSpPr>
          <p:nvPr>
            <p:custDataLst>
              <p:tags r:id="rId18"/>
            </p:custDataLst>
          </p:nvPr>
        </p:nvCxnSpPr>
        <p:spPr>
          <a:xfrm flipV="1">
            <a:off x="850069" y="2888179"/>
            <a:ext cx="1337427" cy="2134935"/>
          </a:xfrm>
          <a:prstGeom prst="line">
            <a:avLst/>
          </a:prstGeom>
        </p:spPr>
        <p:style>
          <a:lnRef idx="3">
            <a:schemeClr val="accent1"/>
          </a:lnRef>
          <a:fillRef idx="0">
            <a:schemeClr val="accent1"/>
          </a:fillRef>
          <a:effectRef idx="2">
            <a:schemeClr val="accent1"/>
          </a:effectRef>
          <a:fontRef idx="minor">
            <a:schemeClr val="tx1"/>
          </a:fontRef>
        </p:style>
      </p:cxnSp>
      <p:sp>
        <p:nvSpPr>
          <p:cNvPr id="65" name="Rectangle 64">
            <a:extLst>
              <a:ext uri="{FF2B5EF4-FFF2-40B4-BE49-F238E27FC236}">
                <a16:creationId xmlns:a16="http://schemas.microsoft.com/office/drawing/2014/main" id="{E3564E27-FDCC-4EFF-B091-FD18504E4568}"/>
              </a:ext>
            </a:extLst>
          </p:cNvPr>
          <p:cNvSpPr/>
          <p:nvPr>
            <p:custDataLst>
              <p:tags r:id="rId19"/>
            </p:custDataLst>
          </p:nvPr>
        </p:nvSpPr>
        <p:spPr>
          <a:xfrm>
            <a:off x="2647569" y="1236277"/>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20"/>
            </p:custDataLst>
          </p:nvPr>
        </p:nvSpPr>
        <p:spPr>
          <a:xfrm>
            <a:off x="4444228" y="1186688"/>
            <a:ext cx="828304" cy="461665"/>
          </a:xfrm>
          <a:prstGeom prst="rect">
            <a:avLst/>
          </a:prstGeom>
        </p:spPr>
        <p:txBody>
          <a:bodyPr wrap="none">
            <a:spAutoFit/>
          </a:bodyPr>
          <a:lstStyle/>
          <a:p>
            <a:r>
              <a:rPr lang="fr-FR" sz="2400" dirty="0"/>
              <a:t>Ay(t)</a:t>
            </a:r>
          </a:p>
        </p:txBody>
      </p:sp>
      <p:cxnSp>
        <p:nvCxnSpPr>
          <p:cNvPr id="69" name="Connecteur droit 68">
            <a:extLst>
              <a:ext uri="{FF2B5EF4-FFF2-40B4-BE49-F238E27FC236}">
                <a16:creationId xmlns:a16="http://schemas.microsoft.com/office/drawing/2014/main" id="{29BB3B44-9432-45FA-BF60-F36BC22604B6}"/>
              </a:ext>
            </a:extLst>
          </p:cNvPr>
          <p:cNvCxnSpPr>
            <a:cxnSpLocks/>
          </p:cNvCxnSpPr>
          <p:nvPr>
            <p:custDataLst>
              <p:tags r:id="rId21"/>
            </p:custDataLst>
          </p:nvPr>
        </p:nvCxnSpPr>
        <p:spPr>
          <a:xfrm flipV="1">
            <a:off x="2385566" y="1990842"/>
            <a:ext cx="3039084" cy="3027769"/>
          </a:xfrm>
          <a:prstGeom prst="line">
            <a:avLst/>
          </a:prstGeom>
        </p:spPr>
        <p:style>
          <a:lnRef idx="3">
            <a:schemeClr val="accent4"/>
          </a:lnRef>
          <a:fillRef idx="0">
            <a:schemeClr val="accent4"/>
          </a:fillRef>
          <a:effectRef idx="2">
            <a:schemeClr val="accent4"/>
          </a:effectRef>
          <a:fontRef idx="minor">
            <a:schemeClr val="tx1"/>
          </a:fontRef>
        </p:style>
      </p:cxnSp>
      <p:cxnSp>
        <p:nvCxnSpPr>
          <p:cNvPr id="71" name="Connecteur droit avec flèche 70">
            <a:extLst>
              <a:ext uri="{FF2B5EF4-FFF2-40B4-BE49-F238E27FC236}">
                <a16:creationId xmlns:a16="http://schemas.microsoft.com/office/drawing/2014/main" id="{342ECEDB-EF26-41B5-B9BC-4EB2799F4867}"/>
              </a:ext>
            </a:extLst>
          </p:cNvPr>
          <p:cNvCxnSpPr>
            <a:cxnSpLocks/>
          </p:cNvCxnSpPr>
          <p:nvPr>
            <p:custDataLst>
              <p:tags r:id="rId22"/>
            </p:custDataLst>
          </p:nvPr>
        </p:nvCxnSpPr>
        <p:spPr>
          <a:xfrm>
            <a:off x="3843959" y="2808986"/>
            <a:ext cx="8584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41CE843B-9D99-49E2-BDBD-C22C301E8B21}"/>
              </a:ext>
            </a:extLst>
          </p:cNvPr>
          <p:cNvSpPr/>
          <p:nvPr>
            <p:custDataLst>
              <p:tags r:id="rId23"/>
            </p:custDataLst>
          </p:nvPr>
        </p:nvSpPr>
        <p:spPr>
          <a:xfrm>
            <a:off x="3559101" y="2820654"/>
            <a:ext cx="1579278" cy="400110"/>
          </a:xfrm>
          <a:prstGeom prst="rect">
            <a:avLst/>
          </a:prstGeom>
        </p:spPr>
        <p:txBody>
          <a:bodyPr wrap="none">
            <a:spAutoFit/>
          </a:bodyPr>
          <a:lstStyle/>
          <a:p>
            <a:r>
              <a:rPr lang="fr-FR" sz="2000" dirty="0"/>
              <a:t>Retard  max</a:t>
            </a:r>
          </a:p>
        </p:txBody>
      </p:sp>
      <p:cxnSp>
        <p:nvCxnSpPr>
          <p:cNvPr id="79" name="Connecteur droit avec flèche 78">
            <a:extLst>
              <a:ext uri="{FF2B5EF4-FFF2-40B4-BE49-F238E27FC236}">
                <a16:creationId xmlns:a16="http://schemas.microsoft.com/office/drawing/2014/main" id="{B7CAFBC8-3AB6-4BCF-BA50-22380FE3FA1E}"/>
              </a:ext>
            </a:extLst>
          </p:cNvPr>
          <p:cNvCxnSpPr>
            <a:cxnSpLocks/>
          </p:cNvCxnSpPr>
          <p:nvPr>
            <p:custDataLst>
              <p:tags r:id="rId24"/>
            </p:custDataLst>
          </p:nvPr>
        </p:nvCxnSpPr>
        <p:spPr>
          <a:xfrm flipV="1">
            <a:off x="5316136" y="2065859"/>
            <a:ext cx="0" cy="291615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0" name="Connecteur droit 79">
            <a:extLst>
              <a:ext uri="{FF2B5EF4-FFF2-40B4-BE49-F238E27FC236}">
                <a16:creationId xmlns:a16="http://schemas.microsoft.com/office/drawing/2014/main" id="{28CD9248-324E-4284-AB40-71312DFD70D0}"/>
              </a:ext>
            </a:extLst>
          </p:cNvPr>
          <p:cNvCxnSpPr>
            <a:cxnSpLocks/>
          </p:cNvCxnSpPr>
          <p:nvPr>
            <p:custDataLst>
              <p:tags r:id="rId25"/>
            </p:custDataLst>
          </p:nvPr>
        </p:nvCxnSpPr>
        <p:spPr>
          <a:xfrm>
            <a:off x="850069" y="1987891"/>
            <a:ext cx="4538911" cy="3513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2" name="Rectangle 81">
            <a:extLst>
              <a:ext uri="{FF2B5EF4-FFF2-40B4-BE49-F238E27FC236}">
                <a16:creationId xmlns:a16="http://schemas.microsoft.com/office/drawing/2014/main" id="{662BFA24-17E1-4F5D-B20E-D280CB38DFBC}"/>
              </a:ext>
            </a:extLst>
          </p:cNvPr>
          <p:cNvSpPr/>
          <p:nvPr>
            <p:custDataLst>
              <p:tags r:id="rId26"/>
            </p:custDataLst>
          </p:nvPr>
        </p:nvSpPr>
        <p:spPr>
          <a:xfrm>
            <a:off x="5440514" y="2977558"/>
            <a:ext cx="3160275" cy="707886"/>
          </a:xfrm>
          <a:prstGeom prst="rect">
            <a:avLst/>
          </a:prstGeom>
        </p:spPr>
        <p:txBody>
          <a:bodyPr wrap="square">
            <a:spAutoFit/>
          </a:bodyPr>
          <a:lstStyle/>
          <a:p>
            <a:r>
              <a:rPr lang="fr-FR" sz="2000" dirty="0"/>
              <a:t>Nombre de véhicules subissant la perturbation</a:t>
            </a:r>
          </a:p>
        </p:txBody>
      </p:sp>
      <p:sp>
        <p:nvSpPr>
          <p:cNvPr id="87" name="Rectangle 86">
            <a:extLst>
              <a:ext uri="{FF2B5EF4-FFF2-40B4-BE49-F238E27FC236}">
                <a16:creationId xmlns:a16="http://schemas.microsoft.com/office/drawing/2014/main" id="{9B93A5E0-8276-46CF-9DCF-2269494F3722}"/>
              </a:ext>
            </a:extLst>
          </p:cNvPr>
          <p:cNvSpPr/>
          <p:nvPr>
            <p:custDataLst>
              <p:tags r:id="rId27"/>
            </p:custDataLst>
          </p:nvPr>
        </p:nvSpPr>
        <p:spPr>
          <a:xfrm>
            <a:off x="3749548" y="3624203"/>
            <a:ext cx="851515" cy="461665"/>
          </a:xfrm>
          <a:prstGeom prst="rect">
            <a:avLst/>
          </a:prstGeom>
        </p:spPr>
        <p:txBody>
          <a:bodyPr wrap="none">
            <a:spAutoFit/>
          </a:bodyPr>
          <a:lstStyle/>
          <a:p>
            <a:r>
              <a:rPr lang="fr-FR" sz="2400" dirty="0"/>
              <a:t>Dy(t)</a:t>
            </a:r>
          </a:p>
        </p:txBody>
      </p:sp>
      <p:cxnSp>
        <p:nvCxnSpPr>
          <p:cNvPr id="41" name="Connecteur droit 40">
            <a:extLst>
              <a:ext uri="{FF2B5EF4-FFF2-40B4-BE49-F238E27FC236}">
                <a16:creationId xmlns:a16="http://schemas.microsoft.com/office/drawing/2014/main" id="{AB3EB7D1-0C70-496A-A0E3-003140183C20}"/>
              </a:ext>
            </a:extLst>
          </p:cNvPr>
          <p:cNvCxnSpPr>
            <a:cxnSpLocks/>
          </p:cNvCxnSpPr>
          <p:nvPr>
            <p:custDataLst>
              <p:tags r:id="rId28"/>
            </p:custDataLst>
          </p:nvPr>
        </p:nvCxnSpPr>
        <p:spPr>
          <a:xfrm flipV="1">
            <a:off x="2170749" y="2020316"/>
            <a:ext cx="1701657" cy="867866"/>
          </a:xfrm>
          <a:prstGeom prst="line">
            <a:avLst/>
          </a:prstGeom>
        </p:spPr>
        <p:style>
          <a:lnRef idx="3">
            <a:schemeClr val="accent1"/>
          </a:lnRef>
          <a:fillRef idx="0">
            <a:schemeClr val="accent1"/>
          </a:fillRef>
          <a:effectRef idx="2">
            <a:schemeClr val="accent1"/>
          </a:effectRef>
          <a:fontRef idx="minor">
            <a:schemeClr val="tx1"/>
          </a:fontRef>
        </p:style>
      </p:cxnSp>
      <p:cxnSp>
        <p:nvCxnSpPr>
          <p:cNvPr id="44" name="Connecteur droit 43">
            <a:extLst>
              <a:ext uri="{FF2B5EF4-FFF2-40B4-BE49-F238E27FC236}">
                <a16:creationId xmlns:a16="http://schemas.microsoft.com/office/drawing/2014/main" id="{94C1F8D1-36EC-48E4-ACEB-2F61CE7861F6}"/>
              </a:ext>
            </a:extLst>
          </p:cNvPr>
          <p:cNvCxnSpPr>
            <a:cxnSpLocks/>
            <a:stCxn id="48" idx="2"/>
          </p:cNvCxnSpPr>
          <p:nvPr>
            <p:custDataLst>
              <p:tags r:id="rId29"/>
            </p:custDataLst>
          </p:nvPr>
        </p:nvCxnSpPr>
        <p:spPr>
          <a:xfrm flipV="1">
            <a:off x="2413440" y="2824421"/>
            <a:ext cx="1326300" cy="217000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Connecteur droit 44">
            <a:extLst>
              <a:ext uri="{FF2B5EF4-FFF2-40B4-BE49-F238E27FC236}">
                <a16:creationId xmlns:a16="http://schemas.microsoft.com/office/drawing/2014/main" id="{FEF32AE3-2AC9-42E5-BE6F-8141E2D8220B}"/>
              </a:ext>
            </a:extLst>
          </p:cNvPr>
          <p:cNvCxnSpPr>
            <a:cxnSpLocks/>
            <a:endCxn id="48" idx="4"/>
          </p:cNvCxnSpPr>
          <p:nvPr>
            <p:custDataLst>
              <p:tags r:id="rId30"/>
            </p:custDataLst>
          </p:nvPr>
        </p:nvCxnSpPr>
        <p:spPr>
          <a:xfrm flipV="1">
            <a:off x="3722993" y="2067146"/>
            <a:ext cx="1619775" cy="757278"/>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963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CVC – capacité dépendante du débit</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36</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3"/>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4"/>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5"/>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6"/>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7"/>
            </p:custDataLst>
          </p:nvPr>
        </p:nvSpPr>
        <p:spPr>
          <a:xfrm>
            <a:off x="2187496" y="5113000"/>
            <a:ext cx="530748" cy="400110"/>
          </a:xfrm>
          <a:prstGeom prst="rect">
            <a:avLst/>
          </a:prstGeom>
          <a:noFill/>
        </p:spPr>
        <p:txBody>
          <a:bodyPr wrap="square" rtlCol="0">
            <a:spAutoFit/>
          </a:bodyPr>
          <a:lstStyle/>
          <a:p>
            <a:r>
              <a:rPr lang="fr-FR" sz="2000" dirty="0"/>
              <a:t>T0</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8"/>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9"/>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0"/>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1"/>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2"/>
            </p:custDataLst>
          </p:nvPr>
        </p:nvPicPr>
        <p:blipFill>
          <a:blip r:embed="rId31"/>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3"/>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4"/>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5"/>
            </p:custDataLst>
          </p:nvPr>
        </p:nvSpPr>
        <p:spPr>
          <a:xfrm>
            <a:off x="8255679" y="2091987"/>
            <a:ext cx="268867" cy="400110"/>
          </a:xfrm>
          <a:prstGeom prst="rect">
            <a:avLst/>
          </a:prstGeom>
          <a:noFill/>
        </p:spPr>
        <p:txBody>
          <a:bodyPr wrap="square" rtlCol="0">
            <a:spAutoFit/>
          </a:bodyPr>
          <a:lstStyle/>
          <a:p>
            <a:r>
              <a:rPr lang="fr-FR" sz="2000" b="1" dirty="0"/>
              <a:t>Y</a:t>
            </a:r>
          </a:p>
        </p:txBody>
      </p:sp>
      <p:sp>
        <p:nvSpPr>
          <p:cNvPr id="65" name="Rectangle 64">
            <a:extLst>
              <a:ext uri="{FF2B5EF4-FFF2-40B4-BE49-F238E27FC236}">
                <a16:creationId xmlns:a16="http://schemas.microsoft.com/office/drawing/2014/main" id="{E3564E27-FDCC-4EFF-B091-FD18504E4568}"/>
              </a:ext>
            </a:extLst>
          </p:cNvPr>
          <p:cNvSpPr/>
          <p:nvPr>
            <p:custDataLst>
              <p:tags r:id="rId16"/>
            </p:custDataLst>
          </p:nvPr>
        </p:nvSpPr>
        <p:spPr>
          <a:xfrm>
            <a:off x="3480261" y="1397058"/>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17"/>
            </p:custDataLst>
          </p:nvPr>
        </p:nvSpPr>
        <p:spPr>
          <a:xfrm>
            <a:off x="4406023" y="2860845"/>
            <a:ext cx="851515" cy="461665"/>
          </a:xfrm>
          <a:prstGeom prst="rect">
            <a:avLst/>
          </a:prstGeom>
        </p:spPr>
        <p:txBody>
          <a:bodyPr wrap="none">
            <a:spAutoFit/>
          </a:bodyPr>
          <a:lstStyle/>
          <a:p>
            <a:r>
              <a:rPr lang="fr-FR" sz="2400" dirty="0"/>
              <a:t>Dy(t)</a:t>
            </a:r>
          </a:p>
        </p:txBody>
      </p:sp>
      <p:cxnSp>
        <p:nvCxnSpPr>
          <p:cNvPr id="69" name="Connecteur droit 68">
            <a:extLst>
              <a:ext uri="{FF2B5EF4-FFF2-40B4-BE49-F238E27FC236}">
                <a16:creationId xmlns:a16="http://schemas.microsoft.com/office/drawing/2014/main" id="{29BB3B44-9432-45FA-BF60-F36BC22604B6}"/>
              </a:ext>
            </a:extLst>
          </p:cNvPr>
          <p:cNvCxnSpPr>
            <a:cxnSpLocks/>
          </p:cNvCxnSpPr>
          <p:nvPr>
            <p:custDataLst>
              <p:tags r:id="rId18"/>
            </p:custDataLst>
          </p:nvPr>
        </p:nvCxnSpPr>
        <p:spPr>
          <a:xfrm flipV="1">
            <a:off x="1309795" y="3089557"/>
            <a:ext cx="2989506" cy="1921788"/>
          </a:xfrm>
          <a:prstGeom prst="line">
            <a:avLst/>
          </a:prstGeom>
        </p:spPr>
        <p:style>
          <a:lnRef idx="3">
            <a:schemeClr val="accent4"/>
          </a:lnRef>
          <a:fillRef idx="0">
            <a:schemeClr val="accent4"/>
          </a:fillRef>
          <a:effectRef idx="2">
            <a:schemeClr val="accent4"/>
          </a:effectRef>
          <a:fontRef idx="minor">
            <a:schemeClr val="tx1"/>
          </a:fontRef>
        </p:style>
      </p:cxnSp>
      <p:sp>
        <p:nvSpPr>
          <p:cNvPr id="87" name="Rectangle 86">
            <a:extLst>
              <a:ext uri="{FF2B5EF4-FFF2-40B4-BE49-F238E27FC236}">
                <a16:creationId xmlns:a16="http://schemas.microsoft.com/office/drawing/2014/main" id="{9B93A5E0-8276-46CF-9DCF-2269494F3722}"/>
              </a:ext>
            </a:extLst>
          </p:cNvPr>
          <p:cNvSpPr/>
          <p:nvPr>
            <p:custDataLst>
              <p:tags r:id="rId19"/>
            </p:custDataLst>
          </p:nvPr>
        </p:nvSpPr>
        <p:spPr>
          <a:xfrm>
            <a:off x="4579935" y="1547637"/>
            <a:ext cx="851515" cy="461665"/>
          </a:xfrm>
          <a:prstGeom prst="rect">
            <a:avLst/>
          </a:prstGeom>
        </p:spPr>
        <p:txBody>
          <a:bodyPr wrap="none">
            <a:spAutoFit/>
          </a:bodyPr>
          <a:lstStyle/>
          <a:p>
            <a:r>
              <a:rPr lang="fr-FR" sz="2400" dirty="0" err="1"/>
              <a:t>Dx</a:t>
            </a:r>
            <a:r>
              <a:rPr lang="fr-FR" sz="2400" dirty="0"/>
              <a:t>(t)</a:t>
            </a:r>
          </a:p>
        </p:txBody>
      </p:sp>
      <p:cxnSp>
        <p:nvCxnSpPr>
          <p:cNvPr id="37" name="Connecteur droit 36">
            <a:extLst>
              <a:ext uri="{FF2B5EF4-FFF2-40B4-BE49-F238E27FC236}">
                <a16:creationId xmlns:a16="http://schemas.microsoft.com/office/drawing/2014/main" id="{9F78B351-F899-435F-A8ED-A5CE35B8D834}"/>
              </a:ext>
            </a:extLst>
          </p:cNvPr>
          <p:cNvCxnSpPr>
            <a:cxnSpLocks/>
          </p:cNvCxnSpPr>
          <p:nvPr>
            <p:custDataLst>
              <p:tags r:id="rId20"/>
            </p:custDataLst>
          </p:nvPr>
        </p:nvCxnSpPr>
        <p:spPr>
          <a:xfrm flipV="1">
            <a:off x="847187" y="1932828"/>
            <a:ext cx="3065301" cy="3072997"/>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7F0FB2C-DA95-4F52-87EC-6BE894EC062D}"/>
              </a:ext>
            </a:extLst>
          </p:cNvPr>
          <p:cNvCxnSpPr>
            <a:cxnSpLocks/>
          </p:cNvCxnSpPr>
          <p:nvPr>
            <p:custDataLst>
              <p:tags r:id="rId21"/>
            </p:custDataLst>
          </p:nvPr>
        </p:nvCxnSpPr>
        <p:spPr>
          <a:xfrm flipV="1">
            <a:off x="1328160" y="3655708"/>
            <a:ext cx="422838" cy="1361814"/>
          </a:xfrm>
          <a:prstGeom prst="straightConnector1">
            <a:avLst/>
          </a:prstGeom>
          <a:ln>
            <a:headEnd type="oval"/>
            <a:tailEnd type="triangle"/>
          </a:ln>
        </p:spPr>
        <p:style>
          <a:lnRef idx="3">
            <a:schemeClr val="accent2"/>
          </a:lnRef>
          <a:fillRef idx="0">
            <a:schemeClr val="accent2"/>
          </a:fillRef>
          <a:effectRef idx="2">
            <a:schemeClr val="accent2"/>
          </a:effectRef>
          <a:fontRef idx="minor">
            <a:schemeClr val="tx1"/>
          </a:fontRef>
        </p:style>
      </p:cxnSp>
      <p:cxnSp>
        <p:nvCxnSpPr>
          <p:cNvPr id="51" name="Connecteur droit 50">
            <a:extLst>
              <a:ext uri="{FF2B5EF4-FFF2-40B4-BE49-F238E27FC236}">
                <a16:creationId xmlns:a16="http://schemas.microsoft.com/office/drawing/2014/main" id="{BA367970-0B53-4A37-A9A7-2F34A442BD7E}"/>
              </a:ext>
            </a:extLst>
          </p:cNvPr>
          <p:cNvCxnSpPr>
            <a:cxnSpLocks/>
          </p:cNvCxnSpPr>
          <p:nvPr>
            <p:custDataLst>
              <p:tags r:id="rId22"/>
            </p:custDataLst>
          </p:nvPr>
        </p:nvCxnSpPr>
        <p:spPr>
          <a:xfrm flipV="1">
            <a:off x="3126897" y="1880804"/>
            <a:ext cx="1353073" cy="869815"/>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Connecteur droit 63">
            <a:extLst>
              <a:ext uri="{FF2B5EF4-FFF2-40B4-BE49-F238E27FC236}">
                <a16:creationId xmlns:a16="http://schemas.microsoft.com/office/drawing/2014/main" id="{5C96F8E1-A0EA-4407-8EB4-44752C72FE51}"/>
              </a:ext>
            </a:extLst>
          </p:cNvPr>
          <p:cNvCxnSpPr>
            <a:cxnSpLocks/>
          </p:cNvCxnSpPr>
          <p:nvPr>
            <p:custDataLst>
              <p:tags r:id="rId23"/>
            </p:custDataLst>
          </p:nvPr>
        </p:nvCxnSpPr>
        <p:spPr>
          <a:xfrm flipV="1">
            <a:off x="1769363" y="2831504"/>
            <a:ext cx="1242476" cy="798719"/>
          </a:xfrm>
          <a:prstGeom prst="line">
            <a:avLst/>
          </a:prstGeom>
          <a:ln>
            <a:prstDash val="lgDash"/>
          </a:ln>
        </p:spPr>
        <p:style>
          <a:lnRef idx="3">
            <a:schemeClr val="accent4"/>
          </a:lnRef>
          <a:fillRef idx="0">
            <a:schemeClr val="accent4"/>
          </a:fillRef>
          <a:effectRef idx="2">
            <a:schemeClr val="accent4"/>
          </a:effectRef>
          <a:fontRef idx="minor">
            <a:schemeClr val="tx1"/>
          </a:fontRef>
        </p:style>
      </p:cxnSp>
      <p:sp>
        <p:nvSpPr>
          <p:cNvPr id="67" name="Rectangle 66">
            <a:extLst>
              <a:ext uri="{FF2B5EF4-FFF2-40B4-BE49-F238E27FC236}">
                <a16:creationId xmlns:a16="http://schemas.microsoft.com/office/drawing/2014/main" id="{562D93E3-8DBF-42B6-BD3A-8B4FB5065C49}"/>
              </a:ext>
            </a:extLst>
          </p:cNvPr>
          <p:cNvSpPr/>
          <p:nvPr>
            <p:custDataLst>
              <p:tags r:id="rId24"/>
            </p:custDataLst>
          </p:nvPr>
        </p:nvSpPr>
        <p:spPr>
          <a:xfrm>
            <a:off x="7042655" y="3444382"/>
            <a:ext cx="663964" cy="461665"/>
          </a:xfrm>
          <a:prstGeom prst="rect">
            <a:avLst/>
          </a:prstGeom>
        </p:spPr>
        <p:txBody>
          <a:bodyPr wrap="none">
            <a:spAutoFit/>
          </a:bodyPr>
          <a:lstStyle/>
          <a:p>
            <a:r>
              <a:rPr lang="fr-FR" sz="2400" dirty="0"/>
              <a:t>L/w</a:t>
            </a:r>
          </a:p>
        </p:txBody>
      </p:sp>
      <p:sp>
        <p:nvSpPr>
          <p:cNvPr id="68" name="Rectangle 67">
            <a:extLst>
              <a:ext uri="{FF2B5EF4-FFF2-40B4-BE49-F238E27FC236}">
                <a16:creationId xmlns:a16="http://schemas.microsoft.com/office/drawing/2014/main" id="{66C4A099-352F-4B1B-8862-11ECBD01B31C}"/>
              </a:ext>
            </a:extLst>
          </p:cNvPr>
          <p:cNvSpPr/>
          <p:nvPr>
            <p:custDataLst>
              <p:tags r:id="rId25"/>
            </p:custDataLst>
          </p:nvPr>
        </p:nvSpPr>
        <p:spPr>
          <a:xfrm>
            <a:off x="6394683" y="4298103"/>
            <a:ext cx="630301" cy="461665"/>
          </a:xfrm>
          <a:prstGeom prst="rect">
            <a:avLst/>
          </a:prstGeom>
        </p:spPr>
        <p:txBody>
          <a:bodyPr wrap="none">
            <a:spAutoFit/>
          </a:bodyPr>
          <a:lstStyle/>
          <a:p>
            <a:r>
              <a:rPr lang="fr-FR" sz="2400" dirty="0"/>
              <a:t>L*k</a:t>
            </a:r>
          </a:p>
        </p:txBody>
      </p:sp>
      <p:cxnSp>
        <p:nvCxnSpPr>
          <p:cNvPr id="70" name="Connecteur droit avec flèche 69">
            <a:extLst>
              <a:ext uri="{FF2B5EF4-FFF2-40B4-BE49-F238E27FC236}">
                <a16:creationId xmlns:a16="http://schemas.microsoft.com/office/drawing/2014/main" id="{CC72119D-1D11-4829-BC5D-C7AFA47AE6F0}"/>
              </a:ext>
            </a:extLst>
          </p:cNvPr>
          <p:cNvCxnSpPr>
            <a:cxnSpLocks/>
          </p:cNvCxnSpPr>
          <p:nvPr>
            <p:custDataLst>
              <p:tags r:id="rId26"/>
            </p:custDataLst>
          </p:nvPr>
        </p:nvCxnSpPr>
        <p:spPr>
          <a:xfrm flipV="1">
            <a:off x="6394683" y="2894044"/>
            <a:ext cx="422838" cy="1361814"/>
          </a:xfrm>
          <a:prstGeom prst="straightConnector1">
            <a:avLst/>
          </a:prstGeom>
          <a:ln>
            <a:headEnd type="oval"/>
            <a:tailEnd type="triangle"/>
          </a:ln>
        </p:spPr>
        <p:style>
          <a:lnRef idx="3">
            <a:schemeClr val="accent2"/>
          </a:lnRef>
          <a:fillRef idx="0">
            <a:schemeClr val="accent2"/>
          </a:fillRef>
          <a:effectRef idx="2">
            <a:schemeClr val="accent2"/>
          </a:effectRef>
          <a:fontRef idx="minor">
            <a:schemeClr val="tx1"/>
          </a:fontRef>
        </p:style>
      </p:cxnSp>
      <p:cxnSp>
        <p:nvCxnSpPr>
          <p:cNvPr id="78" name="Connecteur droit 77">
            <a:extLst>
              <a:ext uri="{FF2B5EF4-FFF2-40B4-BE49-F238E27FC236}">
                <a16:creationId xmlns:a16="http://schemas.microsoft.com/office/drawing/2014/main" id="{E8ADFB41-95A3-4D8F-8A9F-7F3F9CAC2079}"/>
              </a:ext>
            </a:extLst>
          </p:cNvPr>
          <p:cNvCxnSpPr>
            <a:cxnSpLocks/>
          </p:cNvCxnSpPr>
          <p:nvPr>
            <p:custDataLst>
              <p:tags r:id="rId27"/>
            </p:custDataLst>
          </p:nvPr>
        </p:nvCxnSpPr>
        <p:spPr>
          <a:xfrm>
            <a:off x="6439595" y="4250473"/>
            <a:ext cx="516448" cy="5385"/>
          </a:xfrm>
          <a:prstGeom prst="line">
            <a:avLst/>
          </a:prstGeom>
          <a:ln>
            <a:prstDash val="dash"/>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81" name="Connecteur droit 80">
            <a:extLst>
              <a:ext uri="{FF2B5EF4-FFF2-40B4-BE49-F238E27FC236}">
                <a16:creationId xmlns:a16="http://schemas.microsoft.com/office/drawing/2014/main" id="{8E6032CD-4B63-4EC7-B39F-36EDF9B6BF6B}"/>
              </a:ext>
            </a:extLst>
          </p:cNvPr>
          <p:cNvCxnSpPr>
            <a:cxnSpLocks/>
          </p:cNvCxnSpPr>
          <p:nvPr>
            <p:custDataLst>
              <p:tags r:id="rId28"/>
            </p:custDataLst>
          </p:nvPr>
        </p:nvCxnSpPr>
        <p:spPr>
          <a:xfrm>
            <a:off x="6938991" y="2902181"/>
            <a:ext cx="1875" cy="1293600"/>
          </a:xfrm>
          <a:prstGeom prst="line">
            <a:avLst/>
          </a:prstGeom>
          <a:ln>
            <a:prstDash val="dash"/>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A5D3BE6D-53ED-4FA0-B99A-B00C438D9EEF}"/>
              </a:ext>
            </a:extLst>
          </p:cNvPr>
          <p:cNvSpPr/>
          <p:nvPr>
            <p:custDataLst>
              <p:tags r:id="rId29"/>
            </p:custDataLst>
          </p:nvPr>
        </p:nvSpPr>
        <p:spPr>
          <a:xfrm>
            <a:off x="6017105" y="2771925"/>
            <a:ext cx="1739194" cy="2004003"/>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2832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7158-896D-4831-AE73-01E69F48DE6F}"/>
              </a:ext>
            </a:extLst>
          </p:cNvPr>
          <p:cNvSpPr>
            <a:spLocks noGrp="1"/>
          </p:cNvSpPr>
          <p:nvPr>
            <p:ph type="title"/>
            <p:custDataLst>
              <p:tags r:id="rId1"/>
            </p:custDataLst>
          </p:nvPr>
        </p:nvSpPr>
        <p:spPr/>
        <p:txBody>
          <a:bodyPr/>
          <a:lstStyle/>
          <a:p>
            <a:r>
              <a:rPr lang="fr-FR" dirty="0"/>
              <a:t>CVC – cas d’une sortie</a:t>
            </a:r>
          </a:p>
        </p:txBody>
      </p:sp>
      <p:sp>
        <p:nvSpPr>
          <p:cNvPr id="4" name="Espace réservé du numéro de diapositive 3">
            <a:extLst>
              <a:ext uri="{FF2B5EF4-FFF2-40B4-BE49-F238E27FC236}">
                <a16:creationId xmlns:a16="http://schemas.microsoft.com/office/drawing/2014/main" id="{68A13188-7585-46AC-B652-40615DF81E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37</a:t>
            </a:fld>
            <a:endParaRPr lang="fr-FR" altLang="fr-FR"/>
          </a:p>
        </p:txBody>
      </p:sp>
      <p:cxnSp>
        <p:nvCxnSpPr>
          <p:cNvPr id="7" name="Connecteur droit avec flèche 6">
            <a:extLst>
              <a:ext uri="{FF2B5EF4-FFF2-40B4-BE49-F238E27FC236}">
                <a16:creationId xmlns:a16="http://schemas.microsoft.com/office/drawing/2014/main" id="{6F58FAAA-5338-4BCD-9F4E-87AEAA89659C}"/>
              </a:ext>
            </a:extLst>
          </p:cNvPr>
          <p:cNvCxnSpPr>
            <a:cxnSpLocks/>
          </p:cNvCxnSpPr>
          <p:nvPr>
            <p:custDataLst>
              <p:tags r:id="rId3"/>
            </p:custDataLst>
          </p:nvPr>
        </p:nvCxnSpPr>
        <p:spPr bwMode="auto">
          <a:xfrm>
            <a:off x="391911" y="5832974"/>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8" name="ZoneTexte 7">
            <a:extLst>
              <a:ext uri="{FF2B5EF4-FFF2-40B4-BE49-F238E27FC236}">
                <a16:creationId xmlns:a16="http://schemas.microsoft.com/office/drawing/2014/main" id="{FB1ED035-C857-4A6C-B9C9-A43A24073BDF}"/>
              </a:ext>
            </a:extLst>
          </p:cNvPr>
          <p:cNvSpPr txBox="1"/>
          <p:nvPr>
            <p:custDataLst>
              <p:tags r:id="rId4"/>
            </p:custDataLst>
          </p:nvPr>
        </p:nvSpPr>
        <p:spPr>
          <a:xfrm>
            <a:off x="7677483" y="5752728"/>
            <a:ext cx="268867" cy="400110"/>
          </a:xfrm>
          <a:prstGeom prst="rect">
            <a:avLst/>
          </a:prstGeom>
          <a:noFill/>
        </p:spPr>
        <p:txBody>
          <a:bodyPr wrap="square" rtlCol="0">
            <a:spAutoFit/>
          </a:bodyPr>
          <a:lstStyle/>
          <a:p>
            <a:r>
              <a:rPr lang="fr-FR" sz="2000" b="1" dirty="0"/>
              <a:t>T</a:t>
            </a:r>
          </a:p>
        </p:txBody>
      </p:sp>
      <p:cxnSp>
        <p:nvCxnSpPr>
          <p:cNvPr id="9" name="Connecteur droit avec flèche 8">
            <a:extLst>
              <a:ext uri="{FF2B5EF4-FFF2-40B4-BE49-F238E27FC236}">
                <a16:creationId xmlns:a16="http://schemas.microsoft.com/office/drawing/2014/main" id="{ED4E87B3-E627-446F-B5F4-AAE5E58E4B6A}"/>
              </a:ext>
            </a:extLst>
          </p:cNvPr>
          <p:cNvCxnSpPr>
            <a:cxnSpLocks/>
          </p:cNvCxnSpPr>
          <p:nvPr>
            <p:custDataLst>
              <p:tags r:id="rId5"/>
            </p:custDataLst>
          </p:nvPr>
        </p:nvCxnSpPr>
        <p:spPr bwMode="auto">
          <a:xfrm flipV="1">
            <a:off x="647052" y="2349022"/>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3AF2B0E4-02F7-46F8-9C9E-266632D20D6C}"/>
              </a:ext>
            </a:extLst>
          </p:cNvPr>
          <p:cNvSpPr txBox="1"/>
          <p:nvPr>
            <p:custDataLst>
              <p:tags r:id="rId6"/>
            </p:custDataLst>
          </p:nvPr>
        </p:nvSpPr>
        <p:spPr>
          <a:xfrm>
            <a:off x="743554" y="2169455"/>
            <a:ext cx="219593" cy="408431"/>
          </a:xfrm>
          <a:prstGeom prst="rect">
            <a:avLst/>
          </a:prstGeom>
          <a:noFill/>
        </p:spPr>
        <p:txBody>
          <a:bodyPr wrap="square" rtlCol="0">
            <a:spAutoFit/>
          </a:bodyPr>
          <a:lstStyle/>
          <a:p>
            <a:r>
              <a:rPr lang="fr-FR" sz="2000" b="1" dirty="0"/>
              <a:t>N</a:t>
            </a:r>
          </a:p>
        </p:txBody>
      </p:sp>
      <p:cxnSp>
        <p:nvCxnSpPr>
          <p:cNvPr id="12" name="Connecteur droit 11">
            <a:extLst>
              <a:ext uri="{FF2B5EF4-FFF2-40B4-BE49-F238E27FC236}">
                <a16:creationId xmlns:a16="http://schemas.microsoft.com/office/drawing/2014/main" id="{13B96A54-9ED2-4129-BFAC-81F00888D186}"/>
              </a:ext>
            </a:extLst>
          </p:cNvPr>
          <p:cNvCxnSpPr>
            <a:cxnSpLocks/>
          </p:cNvCxnSpPr>
          <p:nvPr>
            <p:custDataLst>
              <p:tags r:id="rId7"/>
            </p:custDataLst>
          </p:nvPr>
        </p:nvCxnSpPr>
        <p:spPr>
          <a:xfrm flipH="1">
            <a:off x="4246988" y="1446400"/>
            <a:ext cx="3398412" cy="0"/>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6A282D05-27B7-4C56-A046-5A2941CE33FF}"/>
              </a:ext>
            </a:extLst>
          </p:cNvPr>
          <p:cNvCxnSpPr>
            <a:cxnSpLocks/>
          </p:cNvCxnSpPr>
          <p:nvPr>
            <p:custDataLst>
              <p:tags r:id="rId8"/>
            </p:custDataLst>
          </p:nvPr>
        </p:nvCxnSpPr>
        <p:spPr>
          <a:xfrm flipH="1">
            <a:off x="4311215" y="1871592"/>
            <a:ext cx="1981968" cy="0"/>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AD8E6D0-F57A-4686-94A7-B9BC485BDCEA}"/>
              </a:ext>
            </a:extLst>
          </p:cNvPr>
          <p:cNvCxnSpPr>
            <a:cxnSpLocks/>
          </p:cNvCxnSpPr>
          <p:nvPr>
            <p:custDataLst>
              <p:tags r:id="rId9"/>
            </p:custDataLst>
          </p:nvPr>
        </p:nvCxnSpPr>
        <p:spPr bwMode="auto">
          <a:xfrm rot="5400000" flipV="1">
            <a:off x="5211348" y="147836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DCB31274-07AF-4A3F-994E-2FE0A6211179}"/>
              </a:ext>
            </a:extLst>
          </p:cNvPr>
          <p:cNvCxnSpPr>
            <a:cxnSpLocks/>
          </p:cNvCxnSpPr>
          <p:nvPr>
            <p:custDataLst>
              <p:tags r:id="rId10"/>
            </p:custDataLst>
          </p:nvPr>
        </p:nvCxnSpPr>
        <p:spPr>
          <a:xfrm>
            <a:off x="4725497" y="132617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16" name="Image 15">
            <a:extLst>
              <a:ext uri="{FF2B5EF4-FFF2-40B4-BE49-F238E27FC236}">
                <a16:creationId xmlns:a16="http://schemas.microsoft.com/office/drawing/2014/main" id="{05EB8444-3D8D-4F0A-A603-3901015098A3}"/>
              </a:ext>
            </a:extLst>
          </p:cNvPr>
          <p:cNvPicPr>
            <a:picLocks noChangeAspect="1"/>
          </p:cNvPicPr>
          <p:nvPr>
            <p:custDataLst>
              <p:tags r:id="rId11"/>
            </p:custDataLst>
          </p:nvPr>
        </p:nvPicPr>
        <p:blipFill>
          <a:blip r:embed="rId39"/>
          <a:stretch>
            <a:fillRect/>
          </a:stretch>
        </p:blipFill>
        <p:spPr>
          <a:xfrm>
            <a:off x="4351277" y="1456901"/>
            <a:ext cx="701538" cy="360000"/>
          </a:xfrm>
          <a:prstGeom prst="rect">
            <a:avLst/>
          </a:prstGeom>
        </p:spPr>
      </p:pic>
      <p:cxnSp>
        <p:nvCxnSpPr>
          <p:cNvPr id="17" name="Connecteur droit 16">
            <a:extLst>
              <a:ext uri="{FF2B5EF4-FFF2-40B4-BE49-F238E27FC236}">
                <a16:creationId xmlns:a16="http://schemas.microsoft.com/office/drawing/2014/main" id="{10CA707B-2C7C-4168-8D5E-56675D0A7300}"/>
              </a:ext>
            </a:extLst>
          </p:cNvPr>
          <p:cNvCxnSpPr>
            <a:cxnSpLocks/>
          </p:cNvCxnSpPr>
          <p:nvPr>
            <p:custDataLst>
              <p:tags r:id="rId12"/>
            </p:custDataLst>
          </p:nvPr>
        </p:nvCxnSpPr>
        <p:spPr>
          <a:xfrm>
            <a:off x="5843588" y="132617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18" name="ZoneTexte 17">
            <a:extLst>
              <a:ext uri="{FF2B5EF4-FFF2-40B4-BE49-F238E27FC236}">
                <a16:creationId xmlns:a16="http://schemas.microsoft.com/office/drawing/2014/main" id="{B16B8E39-14CE-42FA-8CC0-F413E46BA443}"/>
              </a:ext>
            </a:extLst>
          </p:cNvPr>
          <p:cNvSpPr txBox="1"/>
          <p:nvPr>
            <p:custDataLst>
              <p:tags r:id="rId13"/>
            </p:custDataLst>
          </p:nvPr>
        </p:nvSpPr>
        <p:spPr>
          <a:xfrm>
            <a:off x="4841928" y="1894869"/>
            <a:ext cx="268867" cy="400110"/>
          </a:xfrm>
          <a:prstGeom prst="rect">
            <a:avLst/>
          </a:prstGeom>
          <a:noFill/>
        </p:spPr>
        <p:txBody>
          <a:bodyPr wrap="square" rtlCol="0">
            <a:spAutoFit/>
          </a:bodyPr>
          <a:lstStyle/>
          <a:p>
            <a:r>
              <a:rPr lang="fr-FR" sz="2000" b="1" dirty="0"/>
              <a:t>X</a:t>
            </a:r>
          </a:p>
        </p:txBody>
      </p:sp>
      <p:sp>
        <p:nvSpPr>
          <p:cNvPr id="19" name="ZoneTexte 18">
            <a:extLst>
              <a:ext uri="{FF2B5EF4-FFF2-40B4-BE49-F238E27FC236}">
                <a16:creationId xmlns:a16="http://schemas.microsoft.com/office/drawing/2014/main" id="{1E0CA53D-7BB6-4C65-94CD-587D62293C39}"/>
              </a:ext>
            </a:extLst>
          </p:cNvPr>
          <p:cNvSpPr txBox="1"/>
          <p:nvPr>
            <p:custDataLst>
              <p:tags r:id="rId14"/>
            </p:custDataLst>
          </p:nvPr>
        </p:nvSpPr>
        <p:spPr>
          <a:xfrm>
            <a:off x="5875671" y="1882633"/>
            <a:ext cx="268867" cy="400110"/>
          </a:xfrm>
          <a:prstGeom prst="rect">
            <a:avLst/>
          </a:prstGeom>
          <a:noFill/>
        </p:spPr>
        <p:txBody>
          <a:bodyPr wrap="square" rtlCol="0">
            <a:spAutoFit/>
          </a:bodyPr>
          <a:lstStyle/>
          <a:p>
            <a:r>
              <a:rPr lang="fr-FR" sz="2000" b="1" dirty="0"/>
              <a:t>Y</a:t>
            </a:r>
          </a:p>
        </p:txBody>
      </p:sp>
      <p:sp>
        <p:nvSpPr>
          <p:cNvPr id="20" name="Rectangle 19">
            <a:extLst>
              <a:ext uri="{FF2B5EF4-FFF2-40B4-BE49-F238E27FC236}">
                <a16:creationId xmlns:a16="http://schemas.microsoft.com/office/drawing/2014/main" id="{6806B7FA-B55B-455B-B757-B62E8DCB87D6}"/>
              </a:ext>
            </a:extLst>
          </p:cNvPr>
          <p:cNvSpPr/>
          <p:nvPr>
            <p:custDataLst>
              <p:tags r:id="rId15"/>
            </p:custDataLst>
          </p:nvPr>
        </p:nvSpPr>
        <p:spPr>
          <a:xfrm>
            <a:off x="2853750" y="2498552"/>
            <a:ext cx="782587" cy="461665"/>
          </a:xfrm>
          <a:prstGeom prst="rect">
            <a:avLst/>
          </a:prstGeom>
        </p:spPr>
        <p:txBody>
          <a:bodyPr wrap="none">
            <a:spAutoFit/>
          </a:bodyPr>
          <a:lstStyle/>
          <a:p>
            <a:r>
              <a:rPr lang="fr-FR" sz="2400" dirty="0"/>
              <a:t>A</a:t>
            </a:r>
            <a:r>
              <a:rPr lang="fr-FR" sz="2400" baseline="-25000" dirty="0"/>
              <a:t>x</a:t>
            </a:r>
            <a:r>
              <a:rPr lang="fr-FR" sz="2400" dirty="0"/>
              <a:t>(t)</a:t>
            </a:r>
          </a:p>
        </p:txBody>
      </p:sp>
      <p:sp>
        <p:nvSpPr>
          <p:cNvPr id="21" name="Rectangle 20">
            <a:extLst>
              <a:ext uri="{FF2B5EF4-FFF2-40B4-BE49-F238E27FC236}">
                <a16:creationId xmlns:a16="http://schemas.microsoft.com/office/drawing/2014/main" id="{32F56712-561B-41BF-8E38-8B25352FA3C4}"/>
              </a:ext>
            </a:extLst>
          </p:cNvPr>
          <p:cNvSpPr/>
          <p:nvPr>
            <p:custDataLst>
              <p:tags r:id="rId16"/>
            </p:custDataLst>
          </p:nvPr>
        </p:nvSpPr>
        <p:spPr>
          <a:xfrm>
            <a:off x="5663913" y="3521453"/>
            <a:ext cx="907236" cy="461665"/>
          </a:xfrm>
          <a:prstGeom prst="rect">
            <a:avLst/>
          </a:prstGeom>
        </p:spPr>
        <p:txBody>
          <a:bodyPr wrap="none">
            <a:spAutoFit/>
          </a:bodyPr>
          <a:lstStyle/>
          <a:p>
            <a:r>
              <a:rPr lang="fr-FR" sz="2400" dirty="0"/>
              <a:t>A</a:t>
            </a:r>
            <a:r>
              <a:rPr lang="fr-FR" sz="2400" baseline="-25000" dirty="0"/>
              <a:t>Y1</a:t>
            </a:r>
            <a:r>
              <a:rPr lang="fr-FR" sz="2400" dirty="0"/>
              <a:t>(t)</a:t>
            </a:r>
          </a:p>
        </p:txBody>
      </p:sp>
      <p:sp>
        <p:nvSpPr>
          <p:cNvPr id="23" name="Rectangle 22">
            <a:extLst>
              <a:ext uri="{FF2B5EF4-FFF2-40B4-BE49-F238E27FC236}">
                <a16:creationId xmlns:a16="http://schemas.microsoft.com/office/drawing/2014/main" id="{E4FCE44E-5056-4915-8AF1-02E1B1E84860}"/>
              </a:ext>
            </a:extLst>
          </p:cNvPr>
          <p:cNvSpPr/>
          <p:nvPr>
            <p:custDataLst>
              <p:tags r:id="rId17"/>
            </p:custDataLst>
          </p:nvPr>
        </p:nvSpPr>
        <p:spPr>
          <a:xfrm>
            <a:off x="4115930" y="2318481"/>
            <a:ext cx="793422" cy="461665"/>
          </a:xfrm>
          <a:prstGeom prst="rect">
            <a:avLst/>
          </a:prstGeom>
        </p:spPr>
        <p:txBody>
          <a:bodyPr wrap="none">
            <a:spAutoFit/>
          </a:bodyPr>
          <a:lstStyle/>
          <a:p>
            <a:r>
              <a:rPr lang="fr-FR" sz="2400" dirty="0"/>
              <a:t>A</a:t>
            </a:r>
            <a:r>
              <a:rPr lang="fr-FR" sz="2400" baseline="-25000" dirty="0"/>
              <a:t>Y</a:t>
            </a:r>
            <a:r>
              <a:rPr lang="fr-FR" sz="2400" dirty="0"/>
              <a:t>(t)</a:t>
            </a:r>
          </a:p>
        </p:txBody>
      </p:sp>
      <p:cxnSp>
        <p:nvCxnSpPr>
          <p:cNvPr id="34" name="Connecteur droit 33">
            <a:extLst>
              <a:ext uri="{FF2B5EF4-FFF2-40B4-BE49-F238E27FC236}">
                <a16:creationId xmlns:a16="http://schemas.microsoft.com/office/drawing/2014/main" id="{18830CF3-47BB-496A-A9A3-F7C34B032511}"/>
              </a:ext>
            </a:extLst>
          </p:cNvPr>
          <p:cNvCxnSpPr>
            <a:cxnSpLocks/>
          </p:cNvCxnSpPr>
          <p:nvPr>
            <p:custDataLst>
              <p:tags r:id="rId18"/>
            </p:custDataLst>
          </p:nvPr>
        </p:nvCxnSpPr>
        <p:spPr>
          <a:xfrm flipV="1">
            <a:off x="1813038" y="2723305"/>
            <a:ext cx="3295951" cy="30716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6" name="Connecteur droit 35">
            <a:extLst>
              <a:ext uri="{FF2B5EF4-FFF2-40B4-BE49-F238E27FC236}">
                <a16:creationId xmlns:a16="http://schemas.microsoft.com/office/drawing/2014/main" id="{34CE4989-8A98-46F3-B7B8-2F86C7C42733}"/>
              </a:ext>
            </a:extLst>
          </p:cNvPr>
          <p:cNvCxnSpPr>
            <a:cxnSpLocks/>
          </p:cNvCxnSpPr>
          <p:nvPr>
            <p:custDataLst>
              <p:tags r:id="rId19"/>
            </p:custDataLst>
          </p:nvPr>
        </p:nvCxnSpPr>
        <p:spPr>
          <a:xfrm flipH="1" flipV="1">
            <a:off x="6256032" y="1871592"/>
            <a:ext cx="760718" cy="502078"/>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B8F5EB50-A084-48D6-AC63-6445C1A13326}"/>
              </a:ext>
            </a:extLst>
          </p:cNvPr>
          <p:cNvCxnSpPr>
            <a:cxnSpLocks/>
          </p:cNvCxnSpPr>
          <p:nvPr>
            <p:custDataLst>
              <p:tags r:id="rId20"/>
            </p:custDataLst>
          </p:nvPr>
        </p:nvCxnSpPr>
        <p:spPr>
          <a:xfrm flipH="1" flipV="1">
            <a:off x="6879193" y="1859500"/>
            <a:ext cx="760718" cy="502078"/>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F1B47DCD-48E4-42F2-8148-9626A4D24233}"/>
              </a:ext>
            </a:extLst>
          </p:cNvPr>
          <p:cNvCxnSpPr>
            <a:cxnSpLocks/>
          </p:cNvCxnSpPr>
          <p:nvPr>
            <p:custDataLst>
              <p:tags r:id="rId21"/>
            </p:custDataLst>
          </p:nvPr>
        </p:nvCxnSpPr>
        <p:spPr>
          <a:xfrm flipH="1" flipV="1">
            <a:off x="6888588" y="1852800"/>
            <a:ext cx="756812" cy="1400"/>
          </a:xfrm>
          <a:prstGeom prst="line">
            <a:avLst/>
          </a:prstGeom>
        </p:spPr>
        <p:style>
          <a:lnRef idx="1">
            <a:schemeClr val="dk1"/>
          </a:lnRef>
          <a:fillRef idx="0">
            <a:schemeClr val="dk1"/>
          </a:fillRef>
          <a:effectRef idx="0">
            <a:schemeClr val="dk1"/>
          </a:effectRef>
          <a:fontRef idx="minor">
            <a:schemeClr val="tx1"/>
          </a:fontRef>
        </p:style>
      </p:cxnSp>
      <p:sp>
        <p:nvSpPr>
          <p:cNvPr id="44" name="ZoneTexte 43">
            <a:extLst>
              <a:ext uri="{FF2B5EF4-FFF2-40B4-BE49-F238E27FC236}">
                <a16:creationId xmlns:a16="http://schemas.microsoft.com/office/drawing/2014/main" id="{CED22F2C-3807-4869-995E-DD999B608BAE}"/>
              </a:ext>
            </a:extLst>
          </p:cNvPr>
          <p:cNvSpPr txBox="1"/>
          <p:nvPr>
            <p:custDataLst>
              <p:tags r:id="rId22"/>
            </p:custDataLst>
          </p:nvPr>
        </p:nvSpPr>
        <p:spPr>
          <a:xfrm>
            <a:off x="6999480" y="2110539"/>
            <a:ext cx="682389" cy="400110"/>
          </a:xfrm>
          <a:prstGeom prst="rect">
            <a:avLst/>
          </a:prstGeom>
          <a:noFill/>
        </p:spPr>
        <p:txBody>
          <a:bodyPr wrap="square" rtlCol="0">
            <a:spAutoFit/>
          </a:bodyPr>
          <a:lstStyle/>
          <a:p>
            <a:r>
              <a:rPr lang="fr-FR" sz="2000" b="1" dirty="0"/>
              <a:t>Y2</a:t>
            </a:r>
          </a:p>
        </p:txBody>
      </p:sp>
      <p:sp>
        <p:nvSpPr>
          <p:cNvPr id="45" name="ZoneTexte 44">
            <a:extLst>
              <a:ext uri="{FF2B5EF4-FFF2-40B4-BE49-F238E27FC236}">
                <a16:creationId xmlns:a16="http://schemas.microsoft.com/office/drawing/2014/main" id="{6B28D64A-04B5-4BAA-9A8D-A6598F733CA4}"/>
              </a:ext>
            </a:extLst>
          </p:cNvPr>
          <p:cNvSpPr txBox="1"/>
          <p:nvPr>
            <p:custDataLst>
              <p:tags r:id="rId23"/>
            </p:custDataLst>
          </p:nvPr>
        </p:nvSpPr>
        <p:spPr>
          <a:xfrm>
            <a:off x="7752020" y="1474464"/>
            <a:ext cx="682389" cy="400110"/>
          </a:xfrm>
          <a:prstGeom prst="rect">
            <a:avLst/>
          </a:prstGeom>
          <a:noFill/>
        </p:spPr>
        <p:txBody>
          <a:bodyPr wrap="square" rtlCol="0">
            <a:spAutoFit/>
          </a:bodyPr>
          <a:lstStyle/>
          <a:p>
            <a:r>
              <a:rPr lang="fr-FR" sz="2000" b="1" dirty="0"/>
              <a:t>Y1</a:t>
            </a:r>
          </a:p>
        </p:txBody>
      </p:sp>
      <p:cxnSp>
        <p:nvCxnSpPr>
          <p:cNvPr id="46" name="Connecteur droit 45">
            <a:extLst>
              <a:ext uri="{FF2B5EF4-FFF2-40B4-BE49-F238E27FC236}">
                <a16:creationId xmlns:a16="http://schemas.microsoft.com/office/drawing/2014/main" id="{782AB62B-C9A9-4CAB-B3DA-909799201838}"/>
              </a:ext>
            </a:extLst>
          </p:cNvPr>
          <p:cNvCxnSpPr>
            <a:cxnSpLocks/>
          </p:cNvCxnSpPr>
          <p:nvPr>
            <p:custDataLst>
              <p:tags r:id="rId24"/>
            </p:custDataLst>
          </p:nvPr>
        </p:nvCxnSpPr>
        <p:spPr>
          <a:xfrm flipV="1">
            <a:off x="1842751" y="4966308"/>
            <a:ext cx="4103443" cy="778473"/>
          </a:xfrm>
          <a:prstGeom prst="line">
            <a:avLst/>
          </a:prstGeom>
        </p:spPr>
        <p:style>
          <a:lnRef idx="3">
            <a:schemeClr val="accent2"/>
          </a:lnRef>
          <a:fillRef idx="0">
            <a:schemeClr val="accent2"/>
          </a:fillRef>
          <a:effectRef idx="2">
            <a:schemeClr val="accent2"/>
          </a:effectRef>
          <a:fontRef idx="minor">
            <a:schemeClr val="tx1"/>
          </a:fontRef>
        </p:style>
      </p:cxnSp>
      <p:sp>
        <p:nvSpPr>
          <p:cNvPr id="48" name="Rectangle 47">
            <a:extLst>
              <a:ext uri="{FF2B5EF4-FFF2-40B4-BE49-F238E27FC236}">
                <a16:creationId xmlns:a16="http://schemas.microsoft.com/office/drawing/2014/main" id="{5E2D5EB6-D7EB-48E2-81C9-A87D10D3DA77}"/>
              </a:ext>
            </a:extLst>
          </p:cNvPr>
          <p:cNvSpPr/>
          <p:nvPr>
            <p:custDataLst>
              <p:tags r:id="rId25"/>
            </p:custDataLst>
          </p:nvPr>
        </p:nvSpPr>
        <p:spPr>
          <a:xfrm>
            <a:off x="6087388" y="4840909"/>
            <a:ext cx="907236" cy="461665"/>
          </a:xfrm>
          <a:prstGeom prst="rect">
            <a:avLst/>
          </a:prstGeom>
        </p:spPr>
        <p:txBody>
          <a:bodyPr wrap="none">
            <a:spAutoFit/>
          </a:bodyPr>
          <a:lstStyle/>
          <a:p>
            <a:r>
              <a:rPr lang="fr-FR" sz="2400" dirty="0"/>
              <a:t>A</a:t>
            </a:r>
            <a:r>
              <a:rPr lang="fr-FR" sz="2400" baseline="-25000" dirty="0"/>
              <a:t>Y2</a:t>
            </a:r>
            <a:r>
              <a:rPr lang="fr-FR" sz="2400" dirty="0"/>
              <a:t>(t)</a:t>
            </a:r>
          </a:p>
        </p:txBody>
      </p:sp>
      <p:cxnSp>
        <p:nvCxnSpPr>
          <p:cNvPr id="49" name="Connecteur droit 48">
            <a:extLst>
              <a:ext uri="{FF2B5EF4-FFF2-40B4-BE49-F238E27FC236}">
                <a16:creationId xmlns:a16="http://schemas.microsoft.com/office/drawing/2014/main" id="{36B874D3-EDED-41F8-B39C-978FCA3C1D17}"/>
              </a:ext>
            </a:extLst>
          </p:cNvPr>
          <p:cNvCxnSpPr>
            <a:cxnSpLocks/>
          </p:cNvCxnSpPr>
          <p:nvPr>
            <p:custDataLst>
              <p:tags r:id="rId26"/>
            </p:custDataLst>
          </p:nvPr>
        </p:nvCxnSpPr>
        <p:spPr>
          <a:xfrm flipV="1">
            <a:off x="1883183" y="3816785"/>
            <a:ext cx="3701416" cy="1951754"/>
          </a:xfrm>
          <a:prstGeom prst="line">
            <a:avLst/>
          </a:prstGeom>
        </p:spPr>
        <p:style>
          <a:lnRef idx="3">
            <a:schemeClr val="accent3"/>
          </a:lnRef>
          <a:fillRef idx="0">
            <a:schemeClr val="accent3"/>
          </a:fillRef>
          <a:effectRef idx="2">
            <a:schemeClr val="accent3"/>
          </a:effectRef>
          <a:fontRef idx="minor">
            <a:schemeClr val="tx1"/>
          </a:fontRef>
        </p:style>
      </p:cxnSp>
      <p:cxnSp>
        <p:nvCxnSpPr>
          <p:cNvPr id="51" name="Connecteur droit 50">
            <a:extLst>
              <a:ext uri="{FF2B5EF4-FFF2-40B4-BE49-F238E27FC236}">
                <a16:creationId xmlns:a16="http://schemas.microsoft.com/office/drawing/2014/main" id="{68FB5860-4B48-4532-A851-E1702D46799B}"/>
              </a:ext>
            </a:extLst>
          </p:cNvPr>
          <p:cNvCxnSpPr>
            <a:cxnSpLocks/>
          </p:cNvCxnSpPr>
          <p:nvPr>
            <p:custDataLst>
              <p:tags r:id="rId27"/>
            </p:custDataLst>
          </p:nvPr>
        </p:nvCxnSpPr>
        <p:spPr>
          <a:xfrm>
            <a:off x="7553281" y="1276640"/>
            <a:ext cx="0" cy="696686"/>
          </a:xfrm>
          <a:prstGeom prst="line">
            <a:avLst/>
          </a:prstGeom>
        </p:spPr>
        <p:style>
          <a:lnRef idx="3">
            <a:schemeClr val="accent3"/>
          </a:lnRef>
          <a:fillRef idx="0">
            <a:schemeClr val="accent3"/>
          </a:fillRef>
          <a:effectRef idx="2">
            <a:schemeClr val="accent3"/>
          </a:effectRef>
          <a:fontRef idx="minor">
            <a:schemeClr val="tx1"/>
          </a:fontRef>
        </p:style>
      </p:cxnSp>
      <p:cxnSp>
        <p:nvCxnSpPr>
          <p:cNvPr id="52" name="Connecteur droit 51">
            <a:extLst>
              <a:ext uri="{FF2B5EF4-FFF2-40B4-BE49-F238E27FC236}">
                <a16:creationId xmlns:a16="http://schemas.microsoft.com/office/drawing/2014/main" id="{F33CD346-3E0C-4C18-971B-083ECFBF5987}"/>
              </a:ext>
            </a:extLst>
          </p:cNvPr>
          <p:cNvCxnSpPr>
            <a:cxnSpLocks/>
          </p:cNvCxnSpPr>
          <p:nvPr>
            <p:custDataLst>
              <p:tags r:id="rId28"/>
            </p:custDataLst>
          </p:nvPr>
        </p:nvCxnSpPr>
        <p:spPr>
          <a:xfrm flipH="1">
            <a:off x="6875974" y="1973326"/>
            <a:ext cx="351914" cy="457705"/>
          </a:xfrm>
          <a:prstGeom prst="line">
            <a:avLst/>
          </a:prstGeom>
        </p:spPr>
        <p:style>
          <a:lnRef idx="3">
            <a:schemeClr val="accent2"/>
          </a:lnRef>
          <a:fillRef idx="0">
            <a:schemeClr val="accent2"/>
          </a:fillRef>
          <a:effectRef idx="2">
            <a:schemeClr val="accent2"/>
          </a:effectRef>
          <a:fontRef idx="minor">
            <a:schemeClr val="tx1"/>
          </a:fontRef>
        </p:style>
      </p:cxnSp>
      <p:sp>
        <p:nvSpPr>
          <p:cNvPr id="54" name="Rectangle 53">
            <a:extLst>
              <a:ext uri="{FF2B5EF4-FFF2-40B4-BE49-F238E27FC236}">
                <a16:creationId xmlns:a16="http://schemas.microsoft.com/office/drawing/2014/main" id="{BE25F031-670D-4E5A-A671-CFAC55C26C95}"/>
              </a:ext>
            </a:extLst>
          </p:cNvPr>
          <p:cNvSpPr/>
          <p:nvPr>
            <p:custDataLst>
              <p:tags r:id="rId29"/>
            </p:custDataLst>
          </p:nvPr>
        </p:nvSpPr>
        <p:spPr>
          <a:xfrm>
            <a:off x="6994624" y="3295370"/>
            <a:ext cx="2135702" cy="1077218"/>
          </a:xfrm>
          <a:prstGeom prst="rect">
            <a:avLst/>
          </a:prstGeom>
        </p:spPr>
        <p:txBody>
          <a:bodyPr wrap="square">
            <a:spAutoFit/>
          </a:bodyPr>
          <a:lstStyle/>
          <a:p>
            <a:pPr algn="ctr"/>
            <a:r>
              <a:rPr lang="fr-FR" sz="3200" dirty="0"/>
              <a:t>Hypothèse FIFO</a:t>
            </a:r>
          </a:p>
        </p:txBody>
      </p:sp>
      <p:sp>
        <p:nvSpPr>
          <p:cNvPr id="55" name="Triangle isocèle 54">
            <a:extLst>
              <a:ext uri="{FF2B5EF4-FFF2-40B4-BE49-F238E27FC236}">
                <a16:creationId xmlns:a16="http://schemas.microsoft.com/office/drawing/2014/main" id="{3ACA2DA7-6715-4FF6-B720-854AEC2B6385}"/>
              </a:ext>
            </a:extLst>
          </p:cNvPr>
          <p:cNvSpPr/>
          <p:nvPr>
            <p:custDataLst>
              <p:tags r:id="rId30"/>
            </p:custDataLst>
          </p:nvPr>
        </p:nvSpPr>
        <p:spPr>
          <a:xfrm rot="9168932">
            <a:off x="1815672" y="4783853"/>
            <a:ext cx="4110034" cy="466243"/>
          </a:xfrm>
          <a:prstGeom prst="triangle">
            <a:avLst>
              <a:gd name="adj" fmla="val 1991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Triangle isocèle 55">
            <a:extLst>
              <a:ext uri="{FF2B5EF4-FFF2-40B4-BE49-F238E27FC236}">
                <a16:creationId xmlns:a16="http://schemas.microsoft.com/office/drawing/2014/main" id="{9C4DC226-1482-45C1-857A-B41BA0CF5094}"/>
              </a:ext>
            </a:extLst>
          </p:cNvPr>
          <p:cNvSpPr/>
          <p:nvPr>
            <p:custDataLst>
              <p:tags r:id="rId31"/>
            </p:custDataLst>
          </p:nvPr>
        </p:nvSpPr>
        <p:spPr>
          <a:xfrm rot="10151220">
            <a:off x="1872116" y="5364442"/>
            <a:ext cx="4110034" cy="264770"/>
          </a:xfrm>
          <a:prstGeom prst="triangle">
            <a:avLst>
              <a:gd name="adj" fmla="val 2267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57" name="Connecteur droit 56">
            <a:extLst>
              <a:ext uri="{FF2B5EF4-FFF2-40B4-BE49-F238E27FC236}">
                <a16:creationId xmlns:a16="http://schemas.microsoft.com/office/drawing/2014/main" id="{6AE11E7C-3EBF-4351-A242-BB76FD18BAED}"/>
              </a:ext>
            </a:extLst>
          </p:cNvPr>
          <p:cNvCxnSpPr>
            <a:cxnSpLocks/>
          </p:cNvCxnSpPr>
          <p:nvPr>
            <p:custDataLst>
              <p:tags r:id="rId32"/>
            </p:custDataLst>
          </p:nvPr>
        </p:nvCxnSpPr>
        <p:spPr>
          <a:xfrm flipH="1">
            <a:off x="5049172" y="2704750"/>
            <a:ext cx="88111" cy="322335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65" name="Connecteur droit 64">
            <a:extLst>
              <a:ext uri="{FF2B5EF4-FFF2-40B4-BE49-F238E27FC236}">
                <a16:creationId xmlns:a16="http://schemas.microsoft.com/office/drawing/2014/main" id="{A8B53397-15D7-4F68-A7F6-D6433907E7E3}"/>
              </a:ext>
            </a:extLst>
          </p:cNvPr>
          <p:cNvCxnSpPr>
            <a:cxnSpLocks/>
          </p:cNvCxnSpPr>
          <p:nvPr>
            <p:custDataLst>
              <p:tags r:id="rId33"/>
            </p:custDataLst>
          </p:nvPr>
        </p:nvCxnSpPr>
        <p:spPr>
          <a:xfrm flipV="1">
            <a:off x="659193" y="2727158"/>
            <a:ext cx="3255081" cy="3088472"/>
          </a:xfrm>
          <a:prstGeom prst="line">
            <a:avLst/>
          </a:prstGeom>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01FB140-BDF1-4FAD-B0E9-64441CE3639D}"/>
              </a:ext>
            </a:extLst>
          </p:cNvPr>
          <p:cNvCxnSpPr>
            <a:cxnSpLocks/>
          </p:cNvCxnSpPr>
          <p:nvPr>
            <p:custDataLst>
              <p:tags r:id="rId34"/>
            </p:custDataLst>
          </p:nvPr>
        </p:nvCxnSpPr>
        <p:spPr>
          <a:xfrm>
            <a:off x="3693941" y="4811181"/>
            <a:ext cx="87805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 name="Connecteur droit avec flèche 68">
            <a:extLst>
              <a:ext uri="{FF2B5EF4-FFF2-40B4-BE49-F238E27FC236}">
                <a16:creationId xmlns:a16="http://schemas.microsoft.com/office/drawing/2014/main" id="{9A2A0BE7-7168-4CF5-B041-0B9DB4A1378C}"/>
              </a:ext>
            </a:extLst>
          </p:cNvPr>
          <p:cNvCxnSpPr>
            <a:cxnSpLocks/>
          </p:cNvCxnSpPr>
          <p:nvPr>
            <p:custDataLst>
              <p:tags r:id="rId35"/>
            </p:custDataLst>
          </p:nvPr>
        </p:nvCxnSpPr>
        <p:spPr>
          <a:xfrm>
            <a:off x="3636337" y="5442553"/>
            <a:ext cx="87805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 name="Connecteur droit 69">
            <a:extLst>
              <a:ext uri="{FF2B5EF4-FFF2-40B4-BE49-F238E27FC236}">
                <a16:creationId xmlns:a16="http://schemas.microsoft.com/office/drawing/2014/main" id="{4E1B370F-90E0-4D31-A818-7CEB9F998BDF}"/>
              </a:ext>
            </a:extLst>
          </p:cNvPr>
          <p:cNvCxnSpPr>
            <a:cxnSpLocks/>
          </p:cNvCxnSpPr>
          <p:nvPr>
            <p:custDataLst>
              <p:tags r:id="rId36"/>
            </p:custDataLst>
          </p:nvPr>
        </p:nvCxnSpPr>
        <p:spPr>
          <a:xfrm flipH="1">
            <a:off x="3626483" y="4792662"/>
            <a:ext cx="26187" cy="105628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73" name="Connecteur droit 72">
            <a:extLst>
              <a:ext uri="{FF2B5EF4-FFF2-40B4-BE49-F238E27FC236}">
                <a16:creationId xmlns:a16="http://schemas.microsoft.com/office/drawing/2014/main" id="{77E5CC19-D85E-435C-B860-379F6A509B24}"/>
              </a:ext>
            </a:extLst>
          </p:cNvPr>
          <p:cNvCxnSpPr>
            <a:cxnSpLocks/>
          </p:cNvCxnSpPr>
          <p:nvPr>
            <p:custDataLst>
              <p:tags r:id="rId37"/>
            </p:custDataLst>
          </p:nvPr>
        </p:nvCxnSpPr>
        <p:spPr>
          <a:xfrm flipH="1">
            <a:off x="4554828" y="4801526"/>
            <a:ext cx="7320" cy="1055038"/>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4616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6087F89-90E8-436F-8C7A-B8214E80A248}"/>
              </a:ext>
            </a:extLst>
          </p:cNvPr>
          <p:cNvSpPr/>
          <p:nvPr>
            <p:custDataLst>
              <p:tags r:id="rId1"/>
            </p:custDataLst>
          </p:nvPr>
        </p:nvSpPr>
        <p:spPr>
          <a:xfrm>
            <a:off x="1207766" y="2785730"/>
            <a:ext cx="3143511" cy="2843606"/>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4747158-896D-4831-AE73-01E69F48DE6F}"/>
              </a:ext>
            </a:extLst>
          </p:cNvPr>
          <p:cNvSpPr>
            <a:spLocks noGrp="1"/>
          </p:cNvSpPr>
          <p:nvPr>
            <p:ph type="title"/>
            <p:custDataLst>
              <p:tags r:id="rId2"/>
            </p:custDataLst>
          </p:nvPr>
        </p:nvSpPr>
        <p:spPr>
          <a:xfrm>
            <a:off x="1069880" y="144499"/>
            <a:ext cx="7616919" cy="965862"/>
          </a:xfrm>
        </p:spPr>
        <p:txBody>
          <a:bodyPr/>
          <a:lstStyle/>
          <a:p>
            <a:r>
              <a:rPr lang="fr-FR" dirty="0"/>
              <a:t>CVC – cas d’une entrée</a:t>
            </a:r>
          </a:p>
        </p:txBody>
      </p:sp>
      <p:sp>
        <p:nvSpPr>
          <p:cNvPr id="4" name="Espace réservé du numéro de diapositive 3">
            <a:extLst>
              <a:ext uri="{FF2B5EF4-FFF2-40B4-BE49-F238E27FC236}">
                <a16:creationId xmlns:a16="http://schemas.microsoft.com/office/drawing/2014/main" id="{68A13188-7585-46AC-B652-40615DF81E1F}"/>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38</a:t>
            </a:fld>
            <a:endParaRPr lang="fr-FR" altLang="fr-FR"/>
          </a:p>
        </p:txBody>
      </p:sp>
      <p:cxnSp>
        <p:nvCxnSpPr>
          <p:cNvPr id="9" name="Connecteur droit avec flèche 8">
            <a:extLst>
              <a:ext uri="{FF2B5EF4-FFF2-40B4-BE49-F238E27FC236}">
                <a16:creationId xmlns:a16="http://schemas.microsoft.com/office/drawing/2014/main" id="{ED4E87B3-E627-446F-B5F4-AAE5E58E4B6A}"/>
              </a:ext>
            </a:extLst>
          </p:cNvPr>
          <p:cNvCxnSpPr>
            <a:cxnSpLocks/>
          </p:cNvCxnSpPr>
          <p:nvPr>
            <p:custDataLst>
              <p:tags r:id="rId4"/>
            </p:custDataLst>
          </p:nvPr>
        </p:nvCxnSpPr>
        <p:spPr bwMode="auto">
          <a:xfrm flipV="1">
            <a:off x="1207766" y="2338546"/>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3AF2B0E4-02F7-46F8-9C9E-266632D20D6C}"/>
              </a:ext>
            </a:extLst>
          </p:cNvPr>
          <p:cNvSpPr txBox="1"/>
          <p:nvPr>
            <p:custDataLst>
              <p:tags r:id="rId5"/>
            </p:custDataLst>
          </p:nvPr>
        </p:nvSpPr>
        <p:spPr>
          <a:xfrm>
            <a:off x="1304268" y="2158979"/>
            <a:ext cx="1425487" cy="408431"/>
          </a:xfrm>
          <a:prstGeom prst="rect">
            <a:avLst/>
          </a:prstGeom>
          <a:noFill/>
        </p:spPr>
        <p:txBody>
          <a:bodyPr wrap="square" rtlCol="0">
            <a:spAutoFit/>
          </a:bodyPr>
          <a:lstStyle/>
          <a:p>
            <a:r>
              <a:rPr lang="fr-FR" sz="2000" b="1" dirty="0"/>
              <a:t>Voie 2</a:t>
            </a:r>
          </a:p>
        </p:txBody>
      </p:sp>
      <p:cxnSp>
        <p:nvCxnSpPr>
          <p:cNvPr id="12" name="Connecteur droit 11">
            <a:extLst>
              <a:ext uri="{FF2B5EF4-FFF2-40B4-BE49-F238E27FC236}">
                <a16:creationId xmlns:a16="http://schemas.microsoft.com/office/drawing/2014/main" id="{13B96A54-9ED2-4129-BFAC-81F00888D186}"/>
              </a:ext>
            </a:extLst>
          </p:cNvPr>
          <p:cNvCxnSpPr>
            <a:cxnSpLocks/>
          </p:cNvCxnSpPr>
          <p:nvPr>
            <p:custDataLst>
              <p:tags r:id="rId6"/>
            </p:custDataLst>
          </p:nvPr>
        </p:nvCxnSpPr>
        <p:spPr>
          <a:xfrm flipH="1" flipV="1">
            <a:off x="4246988" y="1446400"/>
            <a:ext cx="2690526" cy="31906"/>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6A282D05-27B7-4C56-A046-5A2941CE33FF}"/>
              </a:ext>
            </a:extLst>
          </p:cNvPr>
          <p:cNvCxnSpPr>
            <a:cxnSpLocks/>
          </p:cNvCxnSpPr>
          <p:nvPr>
            <p:custDataLst>
              <p:tags r:id="rId7"/>
            </p:custDataLst>
          </p:nvPr>
        </p:nvCxnSpPr>
        <p:spPr>
          <a:xfrm flipH="1" flipV="1">
            <a:off x="4311215" y="1871592"/>
            <a:ext cx="1196450" cy="2982"/>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AD8E6D0-F57A-4686-94A7-B9BC485BDCEA}"/>
              </a:ext>
            </a:extLst>
          </p:cNvPr>
          <p:cNvCxnSpPr>
            <a:cxnSpLocks/>
          </p:cNvCxnSpPr>
          <p:nvPr>
            <p:custDataLst>
              <p:tags r:id="rId8"/>
            </p:custDataLst>
          </p:nvPr>
        </p:nvCxnSpPr>
        <p:spPr bwMode="auto">
          <a:xfrm rot="5400000" flipV="1">
            <a:off x="5211348" y="147836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DCB31274-07AF-4A3F-994E-2FE0A6211179}"/>
              </a:ext>
            </a:extLst>
          </p:cNvPr>
          <p:cNvCxnSpPr>
            <a:cxnSpLocks/>
          </p:cNvCxnSpPr>
          <p:nvPr>
            <p:custDataLst>
              <p:tags r:id="rId9"/>
            </p:custDataLst>
          </p:nvPr>
        </p:nvCxnSpPr>
        <p:spPr>
          <a:xfrm>
            <a:off x="4725497" y="132617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16" name="Image 15">
            <a:extLst>
              <a:ext uri="{FF2B5EF4-FFF2-40B4-BE49-F238E27FC236}">
                <a16:creationId xmlns:a16="http://schemas.microsoft.com/office/drawing/2014/main" id="{05EB8444-3D8D-4F0A-A603-3901015098A3}"/>
              </a:ext>
            </a:extLst>
          </p:cNvPr>
          <p:cNvPicPr>
            <a:picLocks noChangeAspect="1"/>
          </p:cNvPicPr>
          <p:nvPr>
            <p:custDataLst>
              <p:tags r:id="rId10"/>
            </p:custDataLst>
          </p:nvPr>
        </p:nvPicPr>
        <p:blipFill>
          <a:blip r:embed="rId36"/>
          <a:stretch>
            <a:fillRect/>
          </a:stretch>
        </p:blipFill>
        <p:spPr>
          <a:xfrm>
            <a:off x="4351277" y="1456901"/>
            <a:ext cx="701538" cy="360000"/>
          </a:xfrm>
          <a:prstGeom prst="rect">
            <a:avLst/>
          </a:prstGeom>
        </p:spPr>
      </p:pic>
      <p:sp>
        <p:nvSpPr>
          <p:cNvPr id="18" name="ZoneTexte 17">
            <a:extLst>
              <a:ext uri="{FF2B5EF4-FFF2-40B4-BE49-F238E27FC236}">
                <a16:creationId xmlns:a16="http://schemas.microsoft.com/office/drawing/2014/main" id="{B16B8E39-14CE-42FA-8CC0-F413E46BA443}"/>
              </a:ext>
            </a:extLst>
          </p:cNvPr>
          <p:cNvSpPr txBox="1"/>
          <p:nvPr>
            <p:custDataLst>
              <p:tags r:id="rId11"/>
            </p:custDataLst>
          </p:nvPr>
        </p:nvSpPr>
        <p:spPr>
          <a:xfrm>
            <a:off x="3800090" y="1436846"/>
            <a:ext cx="736169" cy="400110"/>
          </a:xfrm>
          <a:prstGeom prst="rect">
            <a:avLst/>
          </a:prstGeom>
          <a:noFill/>
        </p:spPr>
        <p:txBody>
          <a:bodyPr wrap="square" rtlCol="0">
            <a:spAutoFit/>
          </a:bodyPr>
          <a:lstStyle/>
          <a:p>
            <a:r>
              <a:rPr lang="fr-FR" sz="2000" b="1" dirty="0"/>
              <a:t>X1</a:t>
            </a:r>
          </a:p>
        </p:txBody>
      </p:sp>
      <p:sp>
        <p:nvSpPr>
          <p:cNvPr id="23" name="Rectangle 22">
            <a:extLst>
              <a:ext uri="{FF2B5EF4-FFF2-40B4-BE49-F238E27FC236}">
                <a16:creationId xmlns:a16="http://schemas.microsoft.com/office/drawing/2014/main" id="{E4FCE44E-5056-4915-8AF1-02E1B1E84860}"/>
              </a:ext>
            </a:extLst>
          </p:cNvPr>
          <p:cNvSpPr/>
          <p:nvPr>
            <p:custDataLst>
              <p:tags r:id="rId12"/>
            </p:custDataLst>
          </p:nvPr>
        </p:nvSpPr>
        <p:spPr>
          <a:xfrm>
            <a:off x="4476455" y="3488694"/>
            <a:ext cx="3118161" cy="461665"/>
          </a:xfrm>
          <a:prstGeom prst="rect">
            <a:avLst/>
          </a:prstGeom>
        </p:spPr>
        <p:txBody>
          <a:bodyPr wrap="none">
            <a:spAutoFit/>
          </a:bodyPr>
          <a:lstStyle/>
          <a:p>
            <a:r>
              <a:rPr lang="el-GR" sz="2400" dirty="0"/>
              <a:t>α</a:t>
            </a:r>
            <a:r>
              <a:rPr lang="fr-FR" sz="2400" dirty="0"/>
              <a:t> : partage de priorité</a:t>
            </a:r>
          </a:p>
        </p:txBody>
      </p:sp>
      <p:cxnSp>
        <p:nvCxnSpPr>
          <p:cNvPr id="36" name="Connecteur droit 35">
            <a:extLst>
              <a:ext uri="{FF2B5EF4-FFF2-40B4-BE49-F238E27FC236}">
                <a16:creationId xmlns:a16="http://schemas.microsoft.com/office/drawing/2014/main" id="{34CE4989-8A98-46F3-B7B8-2F86C7C42733}"/>
              </a:ext>
            </a:extLst>
          </p:cNvPr>
          <p:cNvCxnSpPr>
            <a:cxnSpLocks/>
          </p:cNvCxnSpPr>
          <p:nvPr>
            <p:custDataLst>
              <p:tags r:id="rId13"/>
            </p:custDataLst>
          </p:nvPr>
        </p:nvCxnSpPr>
        <p:spPr>
          <a:xfrm flipV="1">
            <a:off x="4797845" y="1871592"/>
            <a:ext cx="707905" cy="379294"/>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F1B47DCD-48E4-42F2-8148-9626A4D24233}"/>
              </a:ext>
            </a:extLst>
          </p:cNvPr>
          <p:cNvCxnSpPr>
            <a:cxnSpLocks/>
          </p:cNvCxnSpPr>
          <p:nvPr>
            <p:custDataLst>
              <p:tags r:id="rId14"/>
            </p:custDataLst>
          </p:nvPr>
        </p:nvCxnSpPr>
        <p:spPr>
          <a:xfrm flipH="1" flipV="1">
            <a:off x="6180702" y="1863503"/>
            <a:ext cx="756812" cy="1400"/>
          </a:xfrm>
          <a:prstGeom prst="line">
            <a:avLst/>
          </a:prstGeom>
        </p:spPr>
        <p:style>
          <a:lnRef idx="1">
            <a:schemeClr val="dk1"/>
          </a:lnRef>
          <a:fillRef idx="0">
            <a:schemeClr val="dk1"/>
          </a:fillRef>
          <a:effectRef idx="0">
            <a:schemeClr val="dk1"/>
          </a:effectRef>
          <a:fontRef idx="minor">
            <a:schemeClr val="tx1"/>
          </a:fontRef>
        </p:style>
      </p:cxnSp>
      <p:sp>
        <p:nvSpPr>
          <p:cNvPr id="45" name="ZoneTexte 44">
            <a:extLst>
              <a:ext uri="{FF2B5EF4-FFF2-40B4-BE49-F238E27FC236}">
                <a16:creationId xmlns:a16="http://schemas.microsoft.com/office/drawing/2014/main" id="{6B28D64A-04B5-4BAA-9A8D-A6598F733CA4}"/>
              </a:ext>
            </a:extLst>
          </p:cNvPr>
          <p:cNvSpPr txBox="1"/>
          <p:nvPr>
            <p:custDataLst>
              <p:tags r:id="rId15"/>
            </p:custDataLst>
          </p:nvPr>
        </p:nvSpPr>
        <p:spPr>
          <a:xfrm>
            <a:off x="6922487" y="1474464"/>
            <a:ext cx="682389" cy="400110"/>
          </a:xfrm>
          <a:prstGeom prst="rect">
            <a:avLst/>
          </a:prstGeom>
          <a:noFill/>
        </p:spPr>
        <p:txBody>
          <a:bodyPr wrap="square" rtlCol="0">
            <a:spAutoFit/>
          </a:bodyPr>
          <a:lstStyle/>
          <a:p>
            <a:r>
              <a:rPr lang="fr-FR" sz="2000" b="1" dirty="0"/>
              <a:t>Y</a:t>
            </a:r>
          </a:p>
        </p:txBody>
      </p:sp>
      <p:cxnSp>
        <p:nvCxnSpPr>
          <p:cNvPr id="51" name="Connecteur droit 50">
            <a:extLst>
              <a:ext uri="{FF2B5EF4-FFF2-40B4-BE49-F238E27FC236}">
                <a16:creationId xmlns:a16="http://schemas.microsoft.com/office/drawing/2014/main" id="{68FB5860-4B48-4532-A851-E1702D46799B}"/>
              </a:ext>
            </a:extLst>
          </p:cNvPr>
          <p:cNvCxnSpPr>
            <a:cxnSpLocks/>
          </p:cNvCxnSpPr>
          <p:nvPr>
            <p:custDataLst>
              <p:tags r:id="rId16"/>
            </p:custDataLst>
          </p:nvPr>
        </p:nvCxnSpPr>
        <p:spPr>
          <a:xfrm>
            <a:off x="6595170" y="1308025"/>
            <a:ext cx="0" cy="696686"/>
          </a:xfrm>
          <a:prstGeom prst="line">
            <a:avLst/>
          </a:prstGeom>
        </p:spPr>
        <p:style>
          <a:lnRef idx="3">
            <a:schemeClr val="accent3"/>
          </a:lnRef>
          <a:fillRef idx="0">
            <a:schemeClr val="accent3"/>
          </a:fillRef>
          <a:effectRef idx="2">
            <a:schemeClr val="accent3"/>
          </a:effectRef>
          <a:fontRef idx="minor">
            <a:schemeClr val="tx1"/>
          </a:fontRef>
        </p:style>
      </p:cxnSp>
      <p:cxnSp>
        <p:nvCxnSpPr>
          <p:cNvPr id="47" name="Connecteur droit 46">
            <a:extLst>
              <a:ext uri="{FF2B5EF4-FFF2-40B4-BE49-F238E27FC236}">
                <a16:creationId xmlns:a16="http://schemas.microsoft.com/office/drawing/2014/main" id="{107FF773-99CF-4489-8FA7-F245702155A4}"/>
              </a:ext>
            </a:extLst>
          </p:cNvPr>
          <p:cNvCxnSpPr>
            <a:cxnSpLocks/>
          </p:cNvCxnSpPr>
          <p:nvPr>
            <p:custDataLst>
              <p:tags r:id="rId17"/>
            </p:custDataLst>
          </p:nvPr>
        </p:nvCxnSpPr>
        <p:spPr>
          <a:xfrm flipV="1">
            <a:off x="5472797" y="1875274"/>
            <a:ext cx="707905" cy="379294"/>
          </a:xfrm>
          <a:prstGeom prst="line">
            <a:avLst/>
          </a:prstGeom>
        </p:spPr>
        <p:style>
          <a:lnRef idx="1">
            <a:schemeClr val="dk1"/>
          </a:lnRef>
          <a:fillRef idx="0">
            <a:schemeClr val="dk1"/>
          </a:fillRef>
          <a:effectRef idx="0">
            <a:schemeClr val="dk1"/>
          </a:effectRef>
          <a:fontRef idx="minor">
            <a:schemeClr val="tx1"/>
          </a:fontRef>
        </p:style>
      </p:cxnSp>
      <p:sp>
        <p:nvSpPr>
          <p:cNvPr id="50" name="ZoneTexte 49">
            <a:extLst>
              <a:ext uri="{FF2B5EF4-FFF2-40B4-BE49-F238E27FC236}">
                <a16:creationId xmlns:a16="http://schemas.microsoft.com/office/drawing/2014/main" id="{1A5660AB-65C1-4237-97A0-B18095CAAD9D}"/>
              </a:ext>
            </a:extLst>
          </p:cNvPr>
          <p:cNvSpPr txBox="1"/>
          <p:nvPr>
            <p:custDataLst>
              <p:tags r:id="rId18"/>
            </p:custDataLst>
          </p:nvPr>
        </p:nvSpPr>
        <p:spPr>
          <a:xfrm>
            <a:off x="4828413" y="2146623"/>
            <a:ext cx="736169" cy="400110"/>
          </a:xfrm>
          <a:prstGeom prst="rect">
            <a:avLst/>
          </a:prstGeom>
          <a:noFill/>
        </p:spPr>
        <p:txBody>
          <a:bodyPr wrap="square" rtlCol="0">
            <a:spAutoFit/>
          </a:bodyPr>
          <a:lstStyle/>
          <a:p>
            <a:r>
              <a:rPr lang="fr-FR" sz="2000" b="1" dirty="0"/>
              <a:t>X2</a:t>
            </a:r>
          </a:p>
        </p:txBody>
      </p:sp>
      <p:cxnSp>
        <p:nvCxnSpPr>
          <p:cNvPr id="53" name="Connecteur droit avec flèche 52">
            <a:extLst>
              <a:ext uri="{FF2B5EF4-FFF2-40B4-BE49-F238E27FC236}">
                <a16:creationId xmlns:a16="http://schemas.microsoft.com/office/drawing/2014/main" id="{8F9DECF2-7589-4472-9821-17E2085D823C}"/>
              </a:ext>
            </a:extLst>
          </p:cNvPr>
          <p:cNvCxnSpPr>
            <a:cxnSpLocks/>
          </p:cNvCxnSpPr>
          <p:nvPr>
            <p:custDataLst>
              <p:tags r:id="rId19"/>
            </p:custDataLst>
          </p:nvPr>
        </p:nvCxnSpPr>
        <p:spPr bwMode="auto">
          <a:xfrm flipV="1">
            <a:off x="990262" y="5655355"/>
            <a:ext cx="4106711" cy="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8" name="ZoneTexte 57">
            <a:extLst>
              <a:ext uri="{FF2B5EF4-FFF2-40B4-BE49-F238E27FC236}">
                <a16:creationId xmlns:a16="http://schemas.microsoft.com/office/drawing/2014/main" id="{55040451-C103-443E-9981-6D27E8A21F09}"/>
              </a:ext>
            </a:extLst>
          </p:cNvPr>
          <p:cNvSpPr txBox="1"/>
          <p:nvPr>
            <p:custDataLst>
              <p:tags r:id="rId20"/>
            </p:custDataLst>
          </p:nvPr>
        </p:nvSpPr>
        <p:spPr>
          <a:xfrm>
            <a:off x="5217852" y="5451139"/>
            <a:ext cx="1425487" cy="408431"/>
          </a:xfrm>
          <a:prstGeom prst="rect">
            <a:avLst/>
          </a:prstGeom>
          <a:noFill/>
        </p:spPr>
        <p:txBody>
          <a:bodyPr wrap="square" rtlCol="0">
            <a:spAutoFit/>
          </a:bodyPr>
          <a:lstStyle/>
          <a:p>
            <a:r>
              <a:rPr lang="fr-FR" sz="2000" b="1" dirty="0"/>
              <a:t>Voie 1</a:t>
            </a:r>
          </a:p>
        </p:txBody>
      </p:sp>
      <p:sp>
        <p:nvSpPr>
          <p:cNvPr id="27" name="Triangle rectangle 26">
            <a:extLst>
              <a:ext uri="{FF2B5EF4-FFF2-40B4-BE49-F238E27FC236}">
                <a16:creationId xmlns:a16="http://schemas.microsoft.com/office/drawing/2014/main" id="{615C595C-CFF6-41E0-B71B-45A09ED337C5}"/>
              </a:ext>
            </a:extLst>
          </p:cNvPr>
          <p:cNvSpPr/>
          <p:nvPr>
            <p:custDataLst>
              <p:tags r:id="rId21"/>
            </p:custDataLst>
          </p:nvPr>
        </p:nvSpPr>
        <p:spPr>
          <a:xfrm>
            <a:off x="1229032" y="3102054"/>
            <a:ext cx="2520000" cy="2520000"/>
          </a:xfrm>
          <a:prstGeom prst="rtTriangl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0" name="Connecteur droit 29">
            <a:extLst>
              <a:ext uri="{FF2B5EF4-FFF2-40B4-BE49-F238E27FC236}">
                <a16:creationId xmlns:a16="http://schemas.microsoft.com/office/drawing/2014/main" id="{21E508EE-F0F2-4306-9AB3-8C2C41B34E01}"/>
              </a:ext>
            </a:extLst>
          </p:cNvPr>
          <p:cNvCxnSpPr>
            <a:stCxn id="27" idx="2"/>
          </p:cNvCxnSpPr>
          <p:nvPr>
            <p:custDataLst>
              <p:tags r:id="rId22"/>
            </p:custDataLst>
          </p:nvPr>
        </p:nvCxnSpPr>
        <p:spPr>
          <a:xfrm flipV="1">
            <a:off x="1229032" y="3689498"/>
            <a:ext cx="3082183" cy="1932556"/>
          </a:xfrm>
          <a:prstGeom prst="line">
            <a:avLst/>
          </a:prstGeom>
        </p:spPr>
        <p:style>
          <a:lnRef idx="2">
            <a:schemeClr val="dk1"/>
          </a:lnRef>
          <a:fillRef idx="0">
            <a:schemeClr val="dk1"/>
          </a:fillRef>
          <a:effectRef idx="1">
            <a:schemeClr val="dk1"/>
          </a:effectRef>
          <a:fontRef idx="minor">
            <a:schemeClr val="tx1"/>
          </a:fontRef>
        </p:style>
      </p:cxnSp>
      <p:cxnSp>
        <p:nvCxnSpPr>
          <p:cNvPr id="59" name="Connecteur droit 58">
            <a:extLst>
              <a:ext uri="{FF2B5EF4-FFF2-40B4-BE49-F238E27FC236}">
                <a16:creationId xmlns:a16="http://schemas.microsoft.com/office/drawing/2014/main" id="{3BE905B3-AD5F-480B-A0BC-38CBCE46BFA7}"/>
              </a:ext>
            </a:extLst>
          </p:cNvPr>
          <p:cNvCxnSpPr>
            <a:cxnSpLocks/>
          </p:cNvCxnSpPr>
          <p:nvPr>
            <p:custDataLst>
              <p:tags r:id="rId23"/>
            </p:custDataLst>
          </p:nvPr>
        </p:nvCxnSpPr>
        <p:spPr>
          <a:xfrm flipV="1">
            <a:off x="2760967" y="4655776"/>
            <a:ext cx="1550248" cy="1301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60" name="Connecteur droit 59">
            <a:extLst>
              <a:ext uri="{FF2B5EF4-FFF2-40B4-BE49-F238E27FC236}">
                <a16:creationId xmlns:a16="http://schemas.microsoft.com/office/drawing/2014/main" id="{7CBB1FD3-B5C8-461F-9130-DFDE08A70764}"/>
              </a:ext>
            </a:extLst>
          </p:cNvPr>
          <p:cNvCxnSpPr>
            <a:cxnSpLocks/>
            <a:endCxn id="28" idx="0"/>
          </p:cNvCxnSpPr>
          <p:nvPr>
            <p:custDataLst>
              <p:tags r:id="rId24"/>
            </p:custDataLst>
          </p:nvPr>
        </p:nvCxnSpPr>
        <p:spPr>
          <a:xfrm flipV="1">
            <a:off x="2779521" y="2785730"/>
            <a:ext cx="1" cy="187004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7" name="Connecteur droit avec flèche 36">
            <a:extLst>
              <a:ext uri="{FF2B5EF4-FFF2-40B4-BE49-F238E27FC236}">
                <a16:creationId xmlns:a16="http://schemas.microsoft.com/office/drawing/2014/main" id="{0B394EA4-2912-441D-859A-67939AC98F75}"/>
              </a:ext>
            </a:extLst>
          </p:cNvPr>
          <p:cNvCxnSpPr/>
          <p:nvPr>
            <p:custDataLst>
              <p:tags r:id="rId25"/>
            </p:custDataLst>
          </p:nvPr>
        </p:nvCxnSpPr>
        <p:spPr>
          <a:xfrm flipH="1">
            <a:off x="2875183" y="3102054"/>
            <a:ext cx="579291" cy="1395518"/>
          </a:xfrm>
          <a:prstGeom prst="straightConnector1">
            <a:avLst/>
          </a:prstGeom>
          <a:ln>
            <a:headEnd type="oval"/>
            <a:tailEnd type="triangle"/>
          </a:ln>
        </p:spPr>
        <p:style>
          <a:lnRef idx="3">
            <a:schemeClr val="accent5"/>
          </a:lnRef>
          <a:fillRef idx="0">
            <a:schemeClr val="accent5"/>
          </a:fillRef>
          <a:effectRef idx="2">
            <a:schemeClr val="accent5"/>
          </a:effectRef>
          <a:fontRef idx="minor">
            <a:schemeClr val="tx1"/>
          </a:fontRef>
        </p:style>
      </p:cxnSp>
      <p:cxnSp>
        <p:nvCxnSpPr>
          <p:cNvPr id="64" name="Connecteur droit avec flèche 63">
            <a:extLst>
              <a:ext uri="{FF2B5EF4-FFF2-40B4-BE49-F238E27FC236}">
                <a16:creationId xmlns:a16="http://schemas.microsoft.com/office/drawing/2014/main" id="{E12E960C-DD02-4C27-B0E4-C01824FA7AF6}"/>
              </a:ext>
            </a:extLst>
          </p:cNvPr>
          <p:cNvCxnSpPr>
            <a:cxnSpLocks/>
          </p:cNvCxnSpPr>
          <p:nvPr>
            <p:custDataLst>
              <p:tags r:id="rId26"/>
            </p:custDataLst>
          </p:nvPr>
        </p:nvCxnSpPr>
        <p:spPr>
          <a:xfrm>
            <a:off x="2167310" y="3278980"/>
            <a:ext cx="9968" cy="599935"/>
          </a:xfrm>
          <a:prstGeom prst="straightConnector1">
            <a:avLst/>
          </a:prstGeom>
          <a:ln>
            <a:headEnd type="oval"/>
            <a:tailEnd type="triangle"/>
          </a:ln>
        </p:spPr>
        <p:style>
          <a:lnRef idx="3">
            <a:schemeClr val="dk1"/>
          </a:lnRef>
          <a:fillRef idx="0">
            <a:schemeClr val="dk1"/>
          </a:fillRef>
          <a:effectRef idx="2">
            <a:schemeClr val="dk1"/>
          </a:effectRef>
          <a:fontRef idx="minor">
            <a:schemeClr val="tx1"/>
          </a:fontRef>
        </p:style>
      </p:cxnSp>
      <p:cxnSp>
        <p:nvCxnSpPr>
          <p:cNvPr id="67" name="Connecteur droit avec flèche 66">
            <a:extLst>
              <a:ext uri="{FF2B5EF4-FFF2-40B4-BE49-F238E27FC236}">
                <a16:creationId xmlns:a16="http://schemas.microsoft.com/office/drawing/2014/main" id="{DAA23665-2425-46AD-B505-6E829273DBC8}"/>
              </a:ext>
            </a:extLst>
          </p:cNvPr>
          <p:cNvCxnSpPr>
            <a:cxnSpLocks/>
          </p:cNvCxnSpPr>
          <p:nvPr>
            <p:custDataLst>
              <p:tags r:id="rId27"/>
            </p:custDataLst>
          </p:nvPr>
        </p:nvCxnSpPr>
        <p:spPr>
          <a:xfrm flipH="1">
            <a:off x="3581723" y="5238879"/>
            <a:ext cx="442360" cy="0"/>
          </a:xfrm>
          <a:prstGeom prst="straightConnector1">
            <a:avLst/>
          </a:prstGeom>
          <a:ln>
            <a:headEnd type="oval"/>
            <a:tailEnd type="triangle"/>
          </a:ln>
        </p:spPr>
        <p:style>
          <a:lnRef idx="3">
            <a:schemeClr val="accent4"/>
          </a:lnRef>
          <a:fillRef idx="0">
            <a:schemeClr val="accent4"/>
          </a:fillRef>
          <a:effectRef idx="2">
            <a:schemeClr val="accent4"/>
          </a:effectRef>
          <a:fontRef idx="minor">
            <a:schemeClr val="tx1"/>
          </a:fontRef>
        </p:style>
      </p:cxnSp>
      <p:sp>
        <p:nvSpPr>
          <p:cNvPr id="75" name="Rectangle 74">
            <a:extLst>
              <a:ext uri="{FF2B5EF4-FFF2-40B4-BE49-F238E27FC236}">
                <a16:creationId xmlns:a16="http://schemas.microsoft.com/office/drawing/2014/main" id="{7E496C9F-F3DD-48B0-88DB-11ACB30C447B}"/>
              </a:ext>
            </a:extLst>
          </p:cNvPr>
          <p:cNvSpPr/>
          <p:nvPr>
            <p:custDataLst>
              <p:tags r:id="rId28"/>
            </p:custDataLst>
          </p:nvPr>
        </p:nvSpPr>
        <p:spPr>
          <a:xfrm>
            <a:off x="5151797" y="4638900"/>
            <a:ext cx="3674404" cy="461665"/>
          </a:xfrm>
          <a:prstGeom prst="rect">
            <a:avLst/>
          </a:prstGeom>
        </p:spPr>
        <p:txBody>
          <a:bodyPr wrap="none">
            <a:spAutoFit/>
          </a:bodyPr>
          <a:lstStyle/>
          <a:p>
            <a:r>
              <a:rPr lang="fr-FR" sz="2400" b="1" dirty="0"/>
              <a:t>Diagramme de </a:t>
            </a:r>
            <a:r>
              <a:rPr lang="fr-FR" sz="2400" b="1" dirty="0" err="1"/>
              <a:t>Dagenzo</a:t>
            </a:r>
            <a:endParaRPr lang="fr-FR" sz="2400" b="1" dirty="0"/>
          </a:p>
        </p:txBody>
      </p:sp>
      <p:sp>
        <p:nvSpPr>
          <p:cNvPr id="3" name="Rectangle 2">
            <a:extLst>
              <a:ext uri="{FF2B5EF4-FFF2-40B4-BE49-F238E27FC236}">
                <a16:creationId xmlns:a16="http://schemas.microsoft.com/office/drawing/2014/main" id="{15995421-D17D-4A12-9C8B-7F1A5983CCDF}"/>
              </a:ext>
            </a:extLst>
          </p:cNvPr>
          <p:cNvSpPr/>
          <p:nvPr>
            <p:custDataLst>
              <p:tags r:id="rId29"/>
            </p:custDataLst>
          </p:nvPr>
        </p:nvSpPr>
        <p:spPr>
          <a:xfrm>
            <a:off x="1859562" y="5199191"/>
            <a:ext cx="317716" cy="369332"/>
          </a:xfrm>
          <a:prstGeom prst="rect">
            <a:avLst/>
          </a:prstGeom>
        </p:spPr>
        <p:txBody>
          <a:bodyPr wrap="none">
            <a:spAutoFit/>
          </a:bodyPr>
          <a:lstStyle/>
          <a:p>
            <a:r>
              <a:rPr lang="el-GR" dirty="0"/>
              <a:t>α</a:t>
            </a:r>
            <a:endParaRPr lang="fr-FR" dirty="0"/>
          </a:p>
        </p:txBody>
      </p:sp>
      <p:sp>
        <p:nvSpPr>
          <p:cNvPr id="5" name="Arc 4">
            <a:extLst>
              <a:ext uri="{FF2B5EF4-FFF2-40B4-BE49-F238E27FC236}">
                <a16:creationId xmlns:a16="http://schemas.microsoft.com/office/drawing/2014/main" id="{A543CB21-76CB-417C-83A8-FF6B106655D6}"/>
              </a:ext>
            </a:extLst>
          </p:cNvPr>
          <p:cNvSpPr/>
          <p:nvPr>
            <p:custDataLst>
              <p:tags r:id="rId30"/>
            </p:custDataLst>
          </p:nvPr>
        </p:nvSpPr>
        <p:spPr>
          <a:xfrm>
            <a:off x="1400944" y="5349578"/>
            <a:ext cx="530910" cy="566798"/>
          </a:xfrm>
          <a:prstGeom prst="arc">
            <a:avLst>
              <a:gd name="adj1" fmla="val 16200000"/>
              <a:gd name="adj2" fmla="val 2149658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32" name="Rectangle 31">
            <a:extLst>
              <a:ext uri="{FF2B5EF4-FFF2-40B4-BE49-F238E27FC236}">
                <a16:creationId xmlns:a16="http://schemas.microsoft.com/office/drawing/2014/main" id="{F21572CC-77CC-4A0A-B733-3F10CE1E32C2}"/>
              </a:ext>
            </a:extLst>
          </p:cNvPr>
          <p:cNvSpPr/>
          <p:nvPr>
            <p:custDataLst>
              <p:tags r:id="rId31"/>
            </p:custDataLst>
          </p:nvPr>
        </p:nvSpPr>
        <p:spPr>
          <a:xfrm>
            <a:off x="6239534" y="1958602"/>
            <a:ext cx="1005403" cy="461665"/>
          </a:xfrm>
          <a:prstGeom prst="rect">
            <a:avLst/>
          </a:prstGeom>
        </p:spPr>
        <p:txBody>
          <a:bodyPr wrap="none">
            <a:spAutoFit/>
          </a:bodyPr>
          <a:lstStyle/>
          <a:p>
            <a:r>
              <a:rPr lang="fr-FR" sz="2400" dirty="0" err="1"/>
              <a:t>Qmax</a:t>
            </a:r>
            <a:endParaRPr lang="fr-FR" sz="2400" dirty="0"/>
          </a:p>
        </p:txBody>
      </p:sp>
      <p:sp>
        <p:nvSpPr>
          <p:cNvPr id="33" name="Rectangle 32">
            <a:extLst>
              <a:ext uri="{FF2B5EF4-FFF2-40B4-BE49-F238E27FC236}">
                <a16:creationId xmlns:a16="http://schemas.microsoft.com/office/drawing/2014/main" id="{C9A47E22-67AE-45CA-AE53-780B54756B49}"/>
              </a:ext>
            </a:extLst>
          </p:cNvPr>
          <p:cNvSpPr/>
          <p:nvPr>
            <p:custDataLst>
              <p:tags r:id="rId32"/>
            </p:custDataLst>
          </p:nvPr>
        </p:nvSpPr>
        <p:spPr>
          <a:xfrm>
            <a:off x="3423447" y="5644304"/>
            <a:ext cx="1005403" cy="461665"/>
          </a:xfrm>
          <a:prstGeom prst="rect">
            <a:avLst/>
          </a:prstGeom>
        </p:spPr>
        <p:txBody>
          <a:bodyPr wrap="none">
            <a:spAutoFit/>
          </a:bodyPr>
          <a:lstStyle/>
          <a:p>
            <a:r>
              <a:rPr lang="fr-FR" sz="2400" dirty="0" err="1"/>
              <a:t>Qmax</a:t>
            </a:r>
            <a:endParaRPr lang="fr-FR" sz="2400" dirty="0"/>
          </a:p>
        </p:txBody>
      </p:sp>
      <p:sp>
        <p:nvSpPr>
          <p:cNvPr id="34" name="Rectangle 33">
            <a:extLst>
              <a:ext uri="{FF2B5EF4-FFF2-40B4-BE49-F238E27FC236}">
                <a16:creationId xmlns:a16="http://schemas.microsoft.com/office/drawing/2014/main" id="{5F7CC12C-85F0-4679-A030-67D2F77EB385}"/>
              </a:ext>
            </a:extLst>
          </p:cNvPr>
          <p:cNvSpPr/>
          <p:nvPr>
            <p:custDataLst>
              <p:tags r:id="rId33"/>
            </p:custDataLst>
          </p:nvPr>
        </p:nvSpPr>
        <p:spPr>
          <a:xfrm>
            <a:off x="64477" y="2871221"/>
            <a:ext cx="1005403" cy="461665"/>
          </a:xfrm>
          <a:prstGeom prst="rect">
            <a:avLst/>
          </a:prstGeom>
        </p:spPr>
        <p:txBody>
          <a:bodyPr wrap="none">
            <a:spAutoFit/>
          </a:bodyPr>
          <a:lstStyle/>
          <a:p>
            <a:r>
              <a:rPr lang="fr-FR" sz="2400" dirty="0" err="1"/>
              <a:t>Qmax</a:t>
            </a:r>
            <a:endParaRPr lang="fr-FR" sz="2400" dirty="0"/>
          </a:p>
        </p:txBody>
      </p:sp>
      <p:sp>
        <p:nvSpPr>
          <p:cNvPr id="35" name="Rectangle 34">
            <a:extLst>
              <a:ext uri="{FF2B5EF4-FFF2-40B4-BE49-F238E27FC236}">
                <a16:creationId xmlns:a16="http://schemas.microsoft.com/office/drawing/2014/main" id="{3EA73EC4-6D8D-46E2-AB84-D2050ECF9A35}"/>
              </a:ext>
            </a:extLst>
          </p:cNvPr>
          <p:cNvSpPr/>
          <p:nvPr>
            <p:custDataLst>
              <p:tags r:id="rId34"/>
            </p:custDataLst>
          </p:nvPr>
        </p:nvSpPr>
        <p:spPr>
          <a:xfrm>
            <a:off x="1356860" y="5629336"/>
            <a:ext cx="356188" cy="461665"/>
          </a:xfrm>
          <a:prstGeom prst="rect">
            <a:avLst/>
          </a:prstGeom>
        </p:spPr>
        <p:txBody>
          <a:bodyPr wrap="none">
            <a:spAutoFit/>
          </a:bodyPr>
          <a:lstStyle/>
          <a:p>
            <a:r>
              <a:rPr lang="fr-FR" sz="2400" dirty="0"/>
              <a:t>0</a:t>
            </a:r>
          </a:p>
        </p:txBody>
      </p:sp>
    </p:spTree>
    <p:extLst>
      <p:ext uri="{BB962C8B-B14F-4D97-AF65-F5344CB8AC3E}">
        <p14:creationId xmlns:p14="http://schemas.microsoft.com/office/powerpoint/2010/main" val="2408614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CVC obliques</a:t>
            </a:r>
          </a:p>
        </p:txBody>
      </p:sp>
      <p:sp>
        <p:nvSpPr>
          <p:cNvPr id="3" name="Espace réservé du contenu 2">
            <a:extLst>
              <a:ext uri="{FF2B5EF4-FFF2-40B4-BE49-F238E27FC236}">
                <a16:creationId xmlns:a16="http://schemas.microsoft.com/office/drawing/2014/main" id="{956A8530-7C7D-4BC1-A6E2-5EB730434FB1}"/>
              </a:ext>
            </a:extLst>
          </p:cNvPr>
          <p:cNvSpPr>
            <a:spLocks noGrp="1"/>
          </p:cNvSpPr>
          <p:nvPr>
            <p:ph idx="1"/>
            <p:custDataLst>
              <p:tags r:id="rId2"/>
            </p:custDataLst>
          </p:nvPr>
        </p:nvSpPr>
        <p:spPr>
          <a:xfrm>
            <a:off x="574741" y="1287830"/>
            <a:ext cx="8284768" cy="1137870"/>
          </a:xfrm>
        </p:spPr>
        <p:txBody>
          <a:bodyPr>
            <a:normAutofit fontScale="85000" lnSpcReduction="10000"/>
          </a:bodyPr>
          <a:lstStyle/>
          <a:p>
            <a:pPr marL="0" indent="0">
              <a:buNone/>
            </a:pPr>
            <a:r>
              <a:rPr lang="fr-FR" dirty="0"/>
              <a:t>Une CVC oblique met en évidence les variations de débit par rapport à une référence (Q</a:t>
            </a:r>
            <a:r>
              <a:rPr lang="fr-FR" baseline="-25000" dirty="0"/>
              <a:t>0</a:t>
            </a:r>
            <a:r>
              <a:rPr lang="fr-FR" dirty="0"/>
              <a:t>)</a:t>
            </a:r>
            <a:endParaRPr lang="fr-FR" sz="2540" dirty="0"/>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39</a:t>
            </a:fld>
            <a:endParaRPr lang="fr-FR" altLang="fr-FR"/>
          </a:p>
        </p:txBody>
      </p:sp>
      <p:cxnSp>
        <p:nvCxnSpPr>
          <p:cNvPr id="6" name="Connecteur droit avec flèche 5">
            <a:extLst>
              <a:ext uri="{FF2B5EF4-FFF2-40B4-BE49-F238E27FC236}">
                <a16:creationId xmlns:a16="http://schemas.microsoft.com/office/drawing/2014/main" id="{48E8EF18-40AD-4AE2-8D4E-CFC5B29865F3}"/>
              </a:ext>
            </a:extLst>
          </p:cNvPr>
          <p:cNvCxnSpPr>
            <a:cxnSpLocks/>
          </p:cNvCxnSpPr>
          <p:nvPr>
            <p:custDataLst>
              <p:tags r:id="rId4"/>
            </p:custDataLst>
          </p:nvPr>
        </p:nvCxnSpPr>
        <p:spPr bwMode="auto">
          <a:xfrm>
            <a:off x="1133079" y="5843190"/>
            <a:ext cx="335002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7" name="ZoneTexte 6">
            <a:extLst>
              <a:ext uri="{FF2B5EF4-FFF2-40B4-BE49-F238E27FC236}">
                <a16:creationId xmlns:a16="http://schemas.microsoft.com/office/drawing/2014/main" id="{288BA46D-9C4C-4E96-B55D-99E095E005D8}"/>
              </a:ext>
            </a:extLst>
          </p:cNvPr>
          <p:cNvSpPr txBox="1"/>
          <p:nvPr>
            <p:custDataLst>
              <p:tags r:id="rId5"/>
            </p:custDataLst>
          </p:nvPr>
        </p:nvSpPr>
        <p:spPr>
          <a:xfrm>
            <a:off x="4492639" y="5643135"/>
            <a:ext cx="268867" cy="400110"/>
          </a:xfrm>
          <a:prstGeom prst="rect">
            <a:avLst/>
          </a:prstGeom>
          <a:noFill/>
        </p:spPr>
        <p:txBody>
          <a:bodyPr wrap="square" rtlCol="0">
            <a:spAutoFit/>
          </a:bodyPr>
          <a:lstStyle/>
          <a:p>
            <a:r>
              <a:rPr lang="fr-FR" sz="2000" b="1" dirty="0"/>
              <a:t>T</a:t>
            </a:r>
          </a:p>
        </p:txBody>
      </p:sp>
      <p:cxnSp>
        <p:nvCxnSpPr>
          <p:cNvPr id="8" name="Connecteur droit avec flèche 7">
            <a:extLst>
              <a:ext uri="{FF2B5EF4-FFF2-40B4-BE49-F238E27FC236}">
                <a16:creationId xmlns:a16="http://schemas.microsoft.com/office/drawing/2014/main" id="{EFA3F615-269B-4AEE-B9A0-30A7A9D55DEC}"/>
              </a:ext>
            </a:extLst>
          </p:cNvPr>
          <p:cNvCxnSpPr>
            <a:cxnSpLocks/>
          </p:cNvCxnSpPr>
          <p:nvPr>
            <p:custDataLst>
              <p:tags r:id="rId6"/>
            </p:custDataLst>
          </p:nvPr>
        </p:nvCxnSpPr>
        <p:spPr bwMode="auto">
          <a:xfrm flipV="1">
            <a:off x="1388220" y="3081610"/>
            <a:ext cx="0" cy="285670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2A1B3E4F-600A-41ED-B269-3E6CAABA9A76}"/>
              </a:ext>
            </a:extLst>
          </p:cNvPr>
          <p:cNvSpPr txBox="1"/>
          <p:nvPr>
            <p:custDataLst>
              <p:tags r:id="rId7"/>
            </p:custDataLst>
          </p:nvPr>
        </p:nvSpPr>
        <p:spPr>
          <a:xfrm>
            <a:off x="1594517" y="3089483"/>
            <a:ext cx="602580" cy="400110"/>
          </a:xfrm>
          <a:prstGeom prst="rect">
            <a:avLst/>
          </a:prstGeom>
          <a:noFill/>
        </p:spPr>
        <p:txBody>
          <a:bodyPr wrap="square" rtlCol="0">
            <a:spAutoFit/>
          </a:bodyPr>
          <a:lstStyle/>
          <a:p>
            <a:r>
              <a:rPr lang="fr-FR" sz="2000" b="1" dirty="0"/>
              <a:t>N’</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9CCE9C08-BF96-4211-96A6-B580BCC19CC0}"/>
                  </a:ext>
                </a:extLst>
              </p:cNvPr>
              <p:cNvSpPr txBox="1"/>
              <p:nvPr>
                <p:custDataLst>
                  <p:tags r:id="rId8"/>
                </p:custDataLst>
              </p:nvPr>
            </p:nvSpPr>
            <p:spPr>
              <a:xfrm>
                <a:off x="5069664" y="2448197"/>
                <a:ext cx="3878608" cy="5568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fr-FR" sz="2800" i="1">
                              <a:latin typeface="Cambria Math" panose="02040503050406030204" pitchFamily="18" charset="0"/>
                            </a:rPr>
                          </m:ctrlPr>
                        </m:sSupPr>
                        <m:e>
                          <m:r>
                            <m:rPr>
                              <m:sty m:val="p"/>
                            </m:rPr>
                            <a:rPr lang="fr-FR" sz="2800" b="0" i="0">
                              <a:latin typeface="Cambria Math" panose="02040503050406030204" pitchFamily="18" charset="0"/>
                            </a:rPr>
                            <m:t>N</m:t>
                          </m:r>
                        </m:e>
                        <m:sup>
                          <m:r>
                            <a:rPr lang="fr-FR" sz="2800" b="0" i="0">
                              <a:latin typeface="Cambria Math" panose="02040503050406030204" pitchFamily="18" charset="0"/>
                            </a:rPr>
                            <m:t>′</m:t>
                          </m:r>
                        </m:sup>
                      </m:sSup>
                      <m:d>
                        <m:dPr>
                          <m:ctrlPr>
                            <a:rPr lang="fr-FR" sz="2800" i="1">
                              <a:latin typeface="Cambria Math" panose="02040503050406030204" pitchFamily="18" charset="0"/>
                            </a:rPr>
                          </m:ctrlPr>
                        </m:dPr>
                        <m:e>
                          <m:r>
                            <m:rPr>
                              <m:sty m:val="p"/>
                            </m:rPr>
                            <a:rPr lang="fr-FR" sz="2800" b="0" i="0">
                              <a:latin typeface="Cambria Math" panose="02040503050406030204" pitchFamily="18" charset="0"/>
                            </a:rPr>
                            <m:t>t</m:t>
                          </m:r>
                        </m:e>
                      </m:d>
                      <m:r>
                        <a:rPr lang="fr-FR" sz="2800" b="0" i="0">
                          <a:latin typeface="Cambria Math" panose="02040503050406030204" pitchFamily="18" charset="0"/>
                        </a:rPr>
                        <m:t>=</m:t>
                      </m:r>
                      <m:r>
                        <m:rPr>
                          <m:sty m:val="p"/>
                        </m:rPr>
                        <a:rPr lang="fr-FR" sz="2800" b="0" i="0">
                          <a:latin typeface="Cambria Math" panose="02040503050406030204" pitchFamily="18" charset="0"/>
                        </a:rPr>
                        <m:t>N</m:t>
                      </m:r>
                      <m:d>
                        <m:dPr>
                          <m:ctrlPr>
                            <a:rPr lang="fr-FR" sz="2800" i="1">
                              <a:latin typeface="Cambria Math" panose="02040503050406030204" pitchFamily="18" charset="0"/>
                            </a:rPr>
                          </m:ctrlPr>
                        </m:dPr>
                        <m:e>
                          <m:r>
                            <m:rPr>
                              <m:sty m:val="p"/>
                            </m:rPr>
                            <a:rPr lang="fr-FR" sz="2800" b="0" i="0">
                              <a:latin typeface="Cambria Math" panose="02040503050406030204" pitchFamily="18" charset="0"/>
                            </a:rPr>
                            <m:t>t</m:t>
                          </m:r>
                        </m:e>
                      </m:d>
                      <m:r>
                        <a:rPr lang="fr-FR" sz="2800" b="0" i="0">
                          <a:latin typeface="Cambria Math" panose="02040503050406030204" pitchFamily="18" charset="0"/>
                        </a:rPr>
                        <m:t>−</m:t>
                      </m:r>
                      <m:sSub>
                        <m:sSubPr>
                          <m:ctrlPr>
                            <a:rPr lang="fr-FR" sz="2800" i="1">
                              <a:latin typeface="Cambria Math" panose="02040503050406030204" pitchFamily="18" charset="0"/>
                            </a:rPr>
                          </m:ctrlPr>
                        </m:sSubPr>
                        <m:e>
                          <m:r>
                            <m:rPr>
                              <m:sty m:val="p"/>
                            </m:rPr>
                            <a:rPr lang="fr-FR" sz="2800" b="0" i="0">
                              <a:latin typeface="Cambria Math" panose="02040503050406030204" pitchFamily="18" charset="0"/>
                            </a:rPr>
                            <m:t>Q</m:t>
                          </m:r>
                        </m:e>
                        <m:sub>
                          <m:r>
                            <a:rPr lang="fr-FR" sz="2800" b="0" i="0">
                              <a:latin typeface="Cambria Math" panose="02040503050406030204" pitchFamily="18" charset="0"/>
                            </a:rPr>
                            <m:t>0</m:t>
                          </m:r>
                        </m:sub>
                      </m:sSub>
                      <m:r>
                        <a:rPr lang="fr-FR" sz="2800" b="0" i="0">
                          <a:latin typeface="Cambria Math" panose="02040503050406030204" pitchFamily="18" charset="0"/>
                        </a:rPr>
                        <m:t>.</m:t>
                      </m:r>
                      <m:r>
                        <m:rPr>
                          <m:sty m:val="p"/>
                        </m:rPr>
                        <a:rPr lang="fr-FR" sz="2800" b="0" i="0">
                          <a:latin typeface="Cambria Math" panose="02040503050406030204" pitchFamily="18" charset="0"/>
                        </a:rPr>
                        <m:t>t</m:t>
                      </m:r>
                    </m:oMath>
                  </m:oMathPara>
                </a14:m>
                <a:endParaRPr lang="fr-FR" sz="2800" dirty="0">
                  <a:latin typeface="+mj-lt"/>
                </a:endParaRPr>
              </a:p>
            </p:txBody>
          </p:sp>
        </mc:Choice>
        <mc:Fallback xmlns="">
          <p:sp>
            <p:nvSpPr>
              <p:cNvPr id="11" name="ZoneTexte 10">
                <a:extLst>
                  <a:ext uri="{FF2B5EF4-FFF2-40B4-BE49-F238E27FC236}">
                    <a16:creationId xmlns:a16="http://schemas.microsoft.com/office/drawing/2014/main" id="{9CCE9C08-BF96-4211-96A6-B580BCC19CC0}"/>
                  </a:ext>
                </a:extLst>
              </p:cNvPr>
              <p:cNvSpPr txBox="1">
                <a:spLocks noRot="1" noChangeAspect="1" noMove="1" noResize="1" noEditPoints="1" noAdjustHandles="1" noChangeArrowheads="1" noChangeShapeType="1" noTextEdit="1"/>
              </p:cNvSpPr>
              <p:nvPr/>
            </p:nvSpPr>
            <p:spPr>
              <a:xfrm>
                <a:off x="5069664" y="2448197"/>
                <a:ext cx="3878608" cy="556884"/>
              </a:xfrm>
              <a:prstGeom prst="rect">
                <a:avLst/>
              </a:prstGeom>
              <a:blipFill>
                <a:blip r:embed="rId20"/>
                <a:stretch>
                  <a:fillRect/>
                </a:stretch>
              </a:blipFill>
            </p:spPr>
            <p:txBody>
              <a:bodyPr/>
              <a:lstStyle/>
              <a:p>
                <a:r>
                  <a:rPr lang="fr-FR">
                    <a:noFill/>
                  </a:rPr>
                  <a:t> </a:t>
                </a:r>
              </a:p>
            </p:txBody>
          </p:sp>
        </mc:Fallback>
      </mc:AlternateContent>
      <p:cxnSp>
        <p:nvCxnSpPr>
          <p:cNvPr id="13" name="Connecteur droit avec flèche 12">
            <a:extLst>
              <a:ext uri="{FF2B5EF4-FFF2-40B4-BE49-F238E27FC236}">
                <a16:creationId xmlns:a16="http://schemas.microsoft.com/office/drawing/2014/main" id="{E14FB45A-F0C7-4166-83C6-09B916CCCD40}"/>
              </a:ext>
            </a:extLst>
          </p:cNvPr>
          <p:cNvCxnSpPr>
            <a:cxnSpLocks/>
          </p:cNvCxnSpPr>
          <p:nvPr>
            <p:custDataLst>
              <p:tags r:id="rId9"/>
            </p:custDataLst>
          </p:nvPr>
        </p:nvCxnSpPr>
        <p:spPr bwMode="auto">
          <a:xfrm>
            <a:off x="5231082" y="5132647"/>
            <a:ext cx="335002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4" name="ZoneTexte 13">
            <a:extLst>
              <a:ext uri="{FF2B5EF4-FFF2-40B4-BE49-F238E27FC236}">
                <a16:creationId xmlns:a16="http://schemas.microsoft.com/office/drawing/2014/main" id="{D8A180B3-B1E3-484F-AEE8-6939682A11B6}"/>
              </a:ext>
            </a:extLst>
          </p:cNvPr>
          <p:cNvSpPr txBox="1"/>
          <p:nvPr>
            <p:custDataLst>
              <p:tags r:id="rId10"/>
            </p:custDataLst>
          </p:nvPr>
        </p:nvSpPr>
        <p:spPr>
          <a:xfrm>
            <a:off x="8590642" y="4932592"/>
            <a:ext cx="268867" cy="400110"/>
          </a:xfrm>
          <a:prstGeom prst="rect">
            <a:avLst/>
          </a:prstGeom>
          <a:noFill/>
        </p:spPr>
        <p:txBody>
          <a:bodyPr wrap="square" rtlCol="0">
            <a:spAutoFit/>
          </a:bodyPr>
          <a:lstStyle/>
          <a:p>
            <a:r>
              <a:rPr lang="fr-FR" sz="2000" b="1" dirty="0"/>
              <a:t>T</a:t>
            </a:r>
          </a:p>
        </p:txBody>
      </p:sp>
      <p:cxnSp>
        <p:nvCxnSpPr>
          <p:cNvPr id="15" name="Connecteur droit avec flèche 14">
            <a:extLst>
              <a:ext uri="{FF2B5EF4-FFF2-40B4-BE49-F238E27FC236}">
                <a16:creationId xmlns:a16="http://schemas.microsoft.com/office/drawing/2014/main" id="{4E11752B-02FB-44B1-83BD-2F77676D6387}"/>
              </a:ext>
            </a:extLst>
          </p:cNvPr>
          <p:cNvCxnSpPr>
            <a:cxnSpLocks/>
          </p:cNvCxnSpPr>
          <p:nvPr>
            <p:custDataLst>
              <p:tags r:id="rId11"/>
            </p:custDataLst>
          </p:nvPr>
        </p:nvCxnSpPr>
        <p:spPr bwMode="auto">
          <a:xfrm flipV="1">
            <a:off x="5486223" y="4181094"/>
            <a:ext cx="0" cy="104668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6" name="ZoneTexte 15">
            <a:extLst>
              <a:ext uri="{FF2B5EF4-FFF2-40B4-BE49-F238E27FC236}">
                <a16:creationId xmlns:a16="http://schemas.microsoft.com/office/drawing/2014/main" id="{6E144AC2-4018-4719-957E-3976D651228E}"/>
              </a:ext>
            </a:extLst>
          </p:cNvPr>
          <p:cNvSpPr txBox="1"/>
          <p:nvPr>
            <p:custDataLst>
              <p:tags r:id="rId12"/>
            </p:custDataLst>
          </p:nvPr>
        </p:nvSpPr>
        <p:spPr>
          <a:xfrm>
            <a:off x="5486224" y="3610814"/>
            <a:ext cx="602580" cy="400110"/>
          </a:xfrm>
          <a:prstGeom prst="rect">
            <a:avLst/>
          </a:prstGeom>
          <a:noFill/>
        </p:spPr>
        <p:txBody>
          <a:bodyPr wrap="square" rtlCol="0">
            <a:spAutoFit/>
          </a:bodyPr>
          <a:lstStyle/>
          <a:p>
            <a:r>
              <a:rPr lang="fr-FR" sz="2000" b="1" dirty="0"/>
              <a:t>N’</a:t>
            </a:r>
          </a:p>
        </p:txBody>
      </p:sp>
      <p:cxnSp>
        <p:nvCxnSpPr>
          <p:cNvPr id="19" name="Connecteur droit 18">
            <a:extLst>
              <a:ext uri="{FF2B5EF4-FFF2-40B4-BE49-F238E27FC236}">
                <a16:creationId xmlns:a16="http://schemas.microsoft.com/office/drawing/2014/main" id="{596BD0E2-304C-4837-B387-0EFF671E65B9}"/>
              </a:ext>
            </a:extLst>
          </p:cNvPr>
          <p:cNvCxnSpPr>
            <a:cxnSpLocks/>
            <a:endCxn id="23" idx="42"/>
          </p:cNvCxnSpPr>
          <p:nvPr>
            <p:custDataLst>
              <p:tags r:id="rId13"/>
            </p:custDataLst>
          </p:nvPr>
        </p:nvCxnSpPr>
        <p:spPr>
          <a:xfrm flipV="1">
            <a:off x="1417799" y="3465602"/>
            <a:ext cx="3065271" cy="2340888"/>
          </a:xfrm>
          <a:prstGeom prst="line">
            <a:avLst/>
          </a:prstGeom>
        </p:spPr>
        <p:style>
          <a:lnRef idx="3">
            <a:schemeClr val="accent1"/>
          </a:lnRef>
          <a:fillRef idx="0">
            <a:schemeClr val="accent1"/>
          </a:fillRef>
          <a:effectRef idx="2">
            <a:schemeClr val="accent1"/>
          </a:effectRef>
          <a:fontRef idx="minor">
            <a:schemeClr val="tx1"/>
          </a:fontRef>
        </p:style>
      </p:cxnSp>
      <p:sp>
        <p:nvSpPr>
          <p:cNvPr id="21" name="Triangle rectangle 20">
            <a:extLst>
              <a:ext uri="{FF2B5EF4-FFF2-40B4-BE49-F238E27FC236}">
                <a16:creationId xmlns:a16="http://schemas.microsoft.com/office/drawing/2014/main" id="{8BD94814-1171-4627-BCB1-31B437D553E8}"/>
              </a:ext>
            </a:extLst>
          </p:cNvPr>
          <p:cNvSpPr/>
          <p:nvPr>
            <p:custDataLst>
              <p:tags r:id="rId14"/>
            </p:custDataLst>
          </p:nvPr>
        </p:nvSpPr>
        <p:spPr>
          <a:xfrm rot="16200000">
            <a:off x="2166524" y="4981184"/>
            <a:ext cx="305024" cy="412191"/>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BCF011B-21D8-40EF-9FCB-647A5AE071F3}"/>
                  </a:ext>
                </a:extLst>
              </p:cNvPr>
              <p:cNvSpPr/>
              <p:nvPr>
                <p:custDataLst>
                  <p:tags r:id="rId15"/>
                </p:custDataLst>
              </p:nvPr>
            </p:nvSpPr>
            <p:spPr>
              <a:xfrm>
                <a:off x="2560664" y="5034767"/>
                <a:ext cx="6223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m:rPr>
                              <m:sty m:val="p"/>
                            </m:rPr>
                            <a:rPr lang="fr-FR" sz="2400">
                              <a:latin typeface="Cambria Math" panose="02040503050406030204" pitchFamily="18" charset="0"/>
                            </a:rPr>
                            <m:t>Q</m:t>
                          </m:r>
                        </m:e>
                        <m:sub>
                          <m:r>
                            <a:rPr lang="fr-FR" sz="2400">
                              <a:latin typeface="Cambria Math" panose="02040503050406030204" pitchFamily="18" charset="0"/>
                            </a:rPr>
                            <m:t>0</m:t>
                          </m:r>
                        </m:sub>
                      </m:sSub>
                    </m:oMath>
                  </m:oMathPara>
                </a14:m>
                <a:endParaRPr lang="fr-FR" sz="2400" dirty="0"/>
              </a:p>
            </p:txBody>
          </p:sp>
        </mc:Choice>
        <mc:Fallback xmlns="">
          <p:sp>
            <p:nvSpPr>
              <p:cNvPr id="22" name="Rectangle 21">
                <a:extLst>
                  <a:ext uri="{FF2B5EF4-FFF2-40B4-BE49-F238E27FC236}">
                    <a16:creationId xmlns:a16="http://schemas.microsoft.com/office/drawing/2014/main" id="{EBCF011B-21D8-40EF-9FCB-647A5AE071F3}"/>
                  </a:ext>
                </a:extLst>
              </p:cNvPr>
              <p:cNvSpPr>
                <a:spLocks noRot="1" noChangeAspect="1" noMove="1" noResize="1" noEditPoints="1" noAdjustHandles="1" noChangeArrowheads="1" noChangeShapeType="1" noTextEdit="1"/>
              </p:cNvSpPr>
              <p:nvPr/>
            </p:nvSpPr>
            <p:spPr>
              <a:xfrm>
                <a:off x="2560664" y="5034767"/>
                <a:ext cx="622350" cy="461665"/>
              </a:xfrm>
              <a:prstGeom prst="rect">
                <a:avLst/>
              </a:prstGeom>
              <a:blipFill>
                <a:blip r:embed="rId21"/>
                <a:stretch>
                  <a:fillRect b="-14474"/>
                </a:stretch>
              </a:blipFill>
            </p:spPr>
            <p:txBody>
              <a:bodyPr/>
              <a:lstStyle/>
              <a:p>
                <a:r>
                  <a:rPr lang="fr-FR">
                    <a:noFill/>
                  </a:rPr>
                  <a:t> </a:t>
                </a:r>
              </a:p>
            </p:txBody>
          </p:sp>
        </mc:Fallback>
      </mc:AlternateContent>
      <p:sp>
        <p:nvSpPr>
          <p:cNvPr id="23" name="Forme libre : forme 22">
            <a:extLst>
              <a:ext uri="{FF2B5EF4-FFF2-40B4-BE49-F238E27FC236}">
                <a16:creationId xmlns:a16="http://schemas.microsoft.com/office/drawing/2014/main" id="{6DC80295-7701-4882-882A-7D07965C3573}"/>
              </a:ext>
            </a:extLst>
          </p:cNvPr>
          <p:cNvSpPr/>
          <p:nvPr>
            <p:custDataLst>
              <p:tags r:id="rId16"/>
            </p:custDataLst>
          </p:nvPr>
        </p:nvSpPr>
        <p:spPr>
          <a:xfrm>
            <a:off x="1384299" y="3465539"/>
            <a:ext cx="3098771" cy="2351062"/>
          </a:xfrm>
          <a:custGeom>
            <a:avLst/>
            <a:gdLst>
              <a:gd name="connsiteX0" fmla="*/ 0 w 2438400"/>
              <a:gd name="connsiteY0" fmla="*/ 1816149 h 1816149"/>
              <a:gd name="connsiteX1" fmla="*/ 38100 w 2438400"/>
              <a:gd name="connsiteY1" fmla="*/ 1752649 h 1816149"/>
              <a:gd name="connsiteX2" fmla="*/ 76200 w 2438400"/>
              <a:gd name="connsiteY2" fmla="*/ 1727249 h 1816149"/>
              <a:gd name="connsiteX3" fmla="*/ 88900 w 2438400"/>
              <a:gd name="connsiteY3" fmla="*/ 1689149 h 1816149"/>
              <a:gd name="connsiteX4" fmla="*/ 127000 w 2438400"/>
              <a:gd name="connsiteY4" fmla="*/ 1651049 h 1816149"/>
              <a:gd name="connsiteX5" fmla="*/ 177800 w 2438400"/>
              <a:gd name="connsiteY5" fmla="*/ 1574849 h 1816149"/>
              <a:gd name="connsiteX6" fmla="*/ 215900 w 2438400"/>
              <a:gd name="connsiteY6" fmla="*/ 1536749 h 1816149"/>
              <a:gd name="connsiteX7" fmla="*/ 254000 w 2438400"/>
              <a:gd name="connsiteY7" fmla="*/ 1460549 h 1816149"/>
              <a:gd name="connsiteX8" fmla="*/ 292100 w 2438400"/>
              <a:gd name="connsiteY8" fmla="*/ 1422449 h 1816149"/>
              <a:gd name="connsiteX9" fmla="*/ 304800 w 2438400"/>
              <a:gd name="connsiteY9" fmla="*/ 1384349 h 1816149"/>
              <a:gd name="connsiteX10" fmla="*/ 355600 w 2438400"/>
              <a:gd name="connsiteY10" fmla="*/ 1308149 h 1816149"/>
              <a:gd name="connsiteX11" fmla="*/ 368300 w 2438400"/>
              <a:gd name="connsiteY11" fmla="*/ 1270049 h 1816149"/>
              <a:gd name="connsiteX12" fmla="*/ 406400 w 2438400"/>
              <a:gd name="connsiteY12" fmla="*/ 1231949 h 1816149"/>
              <a:gd name="connsiteX13" fmla="*/ 444500 w 2438400"/>
              <a:gd name="connsiteY13" fmla="*/ 1143049 h 1816149"/>
              <a:gd name="connsiteX14" fmla="*/ 469900 w 2438400"/>
              <a:gd name="connsiteY14" fmla="*/ 1092249 h 1816149"/>
              <a:gd name="connsiteX15" fmla="*/ 546100 w 2438400"/>
              <a:gd name="connsiteY15" fmla="*/ 1016049 h 1816149"/>
              <a:gd name="connsiteX16" fmla="*/ 635000 w 2438400"/>
              <a:gd name="connsiteY16" fmla="*/ 914449 h 1816149"/>
              <a:gd name="connsiteX17" fmla="*/ 673100 w 2438400"/>
              <a:gd name="connsiteY17" fmla="*/ 825549 h 1816149"/>
              <a:gd name="connsiteX18" fmla="*/ 800100 w 2438400"/>
              <a:gd name="connsiteY18" fmla="*/ 698549 h 1816149"/>
              <a:gd name="connsiteX19" fmla="*/ 838200 w 2438400"/>
              <a:gd name="connsiteY19" fmla="*/ 660449 h 1816149"/>
              <a:gd name="connsiteX20" fmla="*/ 876300 w 2438400"/>
              <a:gd name="connsiteY20" fmla="*/ 635049 h 1816149"/>
              <a:gd name="connsiteX21" fmla="*/ 914400 w 2438400"/>
              <a:gd name="connsiteY21" fmla="*/ 596949 h 1816149"/>
              <a:gd name="connsiteX22" fmla="*/ 965200 w 2438400"/>
              <a:gd name="connsiteY22" fmla="*/ 571549 h 1816149"/>
              <a:gd name="connsiteX23" fmla="*/ 1054100 w 2438400"/>
              <a:gd name="connsiteY23" fmla="*/ 508049 h 1816149"/>
              <a:gd name="connsiteX24" fmla="*/ 1104900 w 2438400"/>
              <a:gd name="connsiteY24" fmla="*/ 482649 h 1816149"/>
              <a:gd name="connsiteX25" fmla="*/ 1143000 w 2438400"/>
              <a:gd name="connsiteY25" fmla="*/ 457249 h 1816149"/>
              <a:gd name="connsiteX26" fmla="*/ 1181100 w 2438400"/>
              <a:gd name="connsiteY26" fmla="*/ 444549 h 1816149"/>
              <a:gd name="connsiteX27" fmla="*/ 1308100 w 2438400"/>
              <a:gd name="connsiteY27" fmla="*/ 393749 h 1816149"/>
              <a:gd name="connsiteX28" fmla="*/ 1485900 w 2438400"/>
              <a:gd name="connsiteY28" fmla="*/ 368349 h 1816149"/>
              <a:gd name="connsiteX29" fmla="*/ 1536700 w 2438400"/>
              <a:gd name="connsiteY29" fmla="*/ 355649 h 1816149"/>
              <a:gd name="connsiteX30" fmla="*/ 1663700 w 2438400"/>
              <a:gd name="connsiteY30" fmla="*/ 330249 h 1816149"/>
              <a:gd name="connsiteX31" fmla="*/ 1701800 w 2438400"/>
              <a:gd name="connsiteY31" fmla="*/ 317549 h 1816149"/>
              <a:gd name="connsiteX32" fmla="*/ 1778000 w 2438400"/>
              <a:gd name="connsiteY32" fmla="*/ 304849 h 1816149"/>
              <a:gd name="connsiteX33" fmla="*/ 1854200 w 2438400"/>
              <a:gd name="connsiteY33" fmla="*/ 279449 h 1816149"/>
              <a:gd name="connsiteX34" fmla="*/ 1892300 w 2438400"/>
              <a:gd name="connsiteY34" fmla="*/ 254049 h 1816149"/>
              <a:gd name="connsiteX35" fmla="*/ 1955800 w 2438400"/>
              <a:gd name="connsiteY35" fmla="*/ 241349 h 1816149"/>
              <a:gd name="connsiteX36" fmla="*/ 2082800 w 2438400"/>
              <a:gd name="connsiteY36" fmla="*/ 203249 h 1816149"/>
              <a:gd name="connsiteX37" fmla="*/ 2159000 w 2438400"/>
              <a:gd name="connsiteY37" fmla="*/ 165149 h 1816149"/>
              <a:gd name="connsiteX38" fmla="*/ 2235200 w 2438400"/>
              <a:gd name="connsiteY38" fmla="*/ 139749 h 1816149"/>
              <a:gd name="connsiteX39" fmla="*/ 2260600 w 2438400"/>
              <a:gd name="connsiteY39" fmla="*/ 101649 h 1816149"/>
              <a:gd name="connsiteX40" fmla="*/ 2311400 w 2438400"/>
              <a:gd name="connsiteY40" fmla="*/ 76249 h 1816149"/>
              <a:gd name="connsiteX41" fmla="*/ 2387600 w 2438400"/>
              <a:gd name="connsiteY41" fmla="*/ 25449 h 1816149"/>
              <a:gd name="connsiteX42" fmla="*/ 2438400 w 2438400"/>
              <a:gd name="connsiteY42" fmla="*/ 49 h 18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38400" h="1816149">
                <a:moveTo>
                  <a:pt x="0" y="1816149"/>
                </a:moveTo>
                <a:cubicBezTo>
                  <a:pt x="12700" y="1794982"/>
                  <a:pt x="22036" y="1771391"/>
                  <a:pt x="38100" y="1752649"/>
                </a:cubicBezTo>
                <a:cubicBezTo>
                  <a:pt x="48033" y="1741060"/>
                  <a:pt x="66665" y="1739168"/>
                  <a:pt x="76200" y="1727249"/>
                </a:cubicBezTo>
                <a:cubicBezTo>
                  <a:pt x="84563" y="1716796"/>
                  <a:pt x="81474" y="1700288"/>
                  <a:pt x="88900" y="1689149"/>
                </a:cubicBezTo>
                <a:cubicBezTo>
                  <a:pt x="98863" y="1674205"/>
                  <a:pt x="115973" y="1665226"/>
                  <a:pt x="127000" y="1651049"/>
                </a:cubicBezTo>
                <a:cubicBezTo>
                  <a:pt x="145742" y="1626952"/>
                  <a:pt x="156214" y="1596435"/>
                  <a:pt x="177800" y="1574849"/>
                </a:cubicBezTo>
                <a:cubicBezTo>
                  <a:pt x="190500" y="1562149"/>
                  <a:pt x="204402" y="1550547"/>
                  <a:pt x="215900" y="1536749"/>
                </a:cubicBezTo>
                <a:cubicBezTo>
                  <a:pt x="315818" y="1416848"/>
                  <a:pt x="177630" y="1575105"/>
                  <a:pt x="254000" y="1460549"/>
                </a:cubicBezTo>
                <a:cubicBezTo>
                  <a:pt x="263963" y="1445605"/>
                  <a:pt x="279400" y="1435149"/>
                  <a:pt x="292100" y="1422449"/>
                </a:cubicBezTo>
                <a:cubicBezTo>
                  <a:pt x="296333" y="1409749"/>
                  <a:pt x="298299" y="1396051"/>
                  <a:pt x="304800" y="1384349"/>
                </a:cubicBezTo>
                <a:cubicBezTo>
                  <a:pt x="319625" y="1357664"/>
                  <a:pt x="345947" y="1337109"/>
                  <a:pt x="355600" y="1308149"/>
                </a:cubicBezTo>
                <a:cubicBezTo>
                  <a:pt x="359833" y="1295449"/>
                  <a:pt x="360874" y="1281188"/>
                  <a:pt x="368300" y="1270049"/>
                </a:cubicBezTo>
                <a:cubicBezTo>
                  <a:pt x="378263" y="1255105"/>
                  <a:pt x="395961" y="1246564"/>
                  <a:pt x="406400" y="1231949"/>
                </a:cubicBezTo>
                <a:cubicBezTo>
                  <a:pt x="436486" y="1189828"/>
                  <a:pt x="426733" y="1184506"/>
                  <a:pt x="444500" y="1143049"/>
                </a:cubicBezTo>
                <a:cubicBezTo>
                  <a:pt x="451958" y="1125648"/>
                  <a:pt x="458073" y="1107032"/>
                  <a:pt x="469900" y="1092249"/>
                </a:cubicBezTo>
                <a:cubicBezTo>
                  <a:pt x="492340" y="1064199"/>
                  <a:pt x="526175" y="1045937"/>
                  <a:pt x="546100" y="1016049"/>
                </a:cubicBezTo>
                <a:cubicBezTo>
                  <a:pt x="588104" y="953042"/>
                  <a:pt x="560707" y="988742"/>
                  <a:pt x="635000" y="914449"/>
                </a:cubicBezTo>
                <a:cubicBezTo>
                  <a:pt x="643977" y="887518"/>
                  <a:pt x="655445" y="847127"/>
                  <a:pt x="673100" y="825549"/>
                </a:cubicBezTo>
                <a:lnTo>
                  <a:pt x="800100" y="698549"/>
                </a:lnTo>
                <a:cubicBezTo>
                  <a:pt x="812800" y="685849"/>
                  <a:pt x="823256" y="670412"/>
                  <a:pt x="838200" y="660449"/>
                </a:cubicBezTo>
                <a:cubicBezTo>
                  <a:pt x="850900" y="651982"/>
                  <a:pt x="864574" y="644820"/>
                  <a:pt x="876300" y="635049"/>
                </a:cubicBezTo>
                <a:cubicBezTo>
                  <a:pt x="890098" y="623551"/>
                  <a:pt x="899785" y="607388"/>
                  <a:pt x="914400" y="596949"/>
                </a:cubicBezTo>
                <a:cubicBezTo>
                  <a:pt x="929806" y="585945"/>
                  <a:pt x="949146" y="581583"/>
                  <a:pt x="965200" y="571549"/>
                </a:cubicBezTo>
                <a:cubicBezTo>
                  <a:pt x="1037888" y="526119"/>
                  <a:pt x="991410" y="543872"/>
                  <a:pt x="1054100" y="508049"/>
                </a:cubicBezTo>
                <a:cubicBezTo>
                  <a:pt x="1070538" y="498656"/>
                  <a:pt x="1088462" y="492042"/>
                  <a:pt x="1104900" y="482649"/>
                </a:cubicBezTo>
                <a:cubicBezTo>
                  <a:pt x="1118152" y="475076"/>
                  <a:pt x="1129348" y="464075"/>
                  <a:pt x="1143000" y="457249"/>
                </a:cubicBezTo>
                <a:cubicBezTo>
                  <a:pt x="1154974" y="451262"/>
                  <a:pt x="1168795" y="449822"/>
                  <a:pt x="1181100" y="444549"/>
                </a:cubicBezTo>
                <a:cubicBezTo>
                  <a:pt x="1230146" y="423529"/>
                  <a:pt x="1250286" y="402008"/>
                  <a:pt x="1308100" y="393749"/>
                </a:cubicBezTo>
                <a:cubicBezTo>
                  <a:pt x="1367367" y="385282"/>
                  <a:pt x="1427819" y="382869"/>
                  <a:pt x="1485900" y="368349"/>
                </a:cubicBezTo>
                <a:cubicBezTo>
                  <a:pt x="1502833" y="364116"/>
                  <a:pt x="1519633" y="359306"/>
                  <a:pt x="1536700" y="355649"/>
                </a:cubicBezTo>
                <a:cubicBezTo>
                  <a:pt x="1578913" y="346603"/>
                  <a:pt x="1622744" y="343901"/>
                  <a:pt x="1663700" y="330249"/>
                </a:cubicBezTo>
                <a:cubicBezTo>
                  <a:pt x="1676400" y="326016"/>
                  <a:pt x="1688732" y="320453"/>
                  <a:pt x="1701800" y="317549"/>
                </a:cubicBezTo>
                <a:cubicBezTo>
                  <a:pt x="1726937" y="311963"/>
                  <a:pt x="1753018" y="311094"/>
                  <a:pt x="1778000" y="304849"/>
                </a:cubicBezTo>
                <a:cubicBezTo>
                  <a:pt x="1803975" y="298355"/>
                  <a:pt x="1831923" y="294301"/>
                  <a:pt x="1854200" y="279449"/>
                </a:cubicBezTo>
                <a:cubicBezTo>
                  <a:pt x="1866900" y="270982"/>
                  <a:pt x="1878008" y="259408"/>
                  <a:pt x="1892300" y="254049"/>
                </a:cubicBezTo>
                <a:cubicBezTo>
                  <a:pt x="1912511" y="246470"/>
                  <a:pt x="1934728" y="246032"/>
                  <a:pt x="1955800" y="241349"/>
                </a:cubicBezTo>
                <a:cubicBezTo>
                  <a:pt x="2013381" y="228553"/>
                  <a:pt x="2019483" y="224355"/>
                  <a:pt x="2082800" y="203249"/>
                </a:cubicBezTo>
                <a:cubicBezTo>
                  <a:pt x="2221751" y="156932"/>
                  <a:pt x="2011284" y="230801"/>
                  <a:pt x="2159000" y="165149"/>
                </a:cubicBezTo>
                <a:cubicBezTo>
                  <a:pt x="2183466" y="154275"/>
                  <a:pt x="2235200" y="139749"/>
                  <a:pt x="2235200" y="139749"/>
                </a:cubicBezTo>
                <a:cubicBezTo>
                  <a:pt x="2243667" y="127049"/>
                  <a:pt x="2248874" y="111420"/>
                  <a:pt x="2260600" y="101649"/>
                </a:cubicBezTo>
                <a:cubicBezTo>
                  <a:pt x="2275144" y="89529"/>
                  <a:pt x="2295166" y="85989"/>
                  <a:pt x="2311400" y="76249"/>
                </a:cubicBezTo>
                <a:cubicBezTo>
                  <a:pt x="2337577" y="60543"/>
                  <a:pt x="2362200" y="42382"/>
                  <a:pt x="2387600" y="25449"/>
                </a:cubicBezTo>
                <a:cubicBezTo>
                  <a:pt x="2429222" y="-2299"/>
                  <a:pt x="2410436" y="49"/>
                  <a:pt x="2438400" y="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6" name="Forme libre : forme 25">
            <a:extLst>
              <a:ext uri="{FF2B5EF4-FFF2-40B4-BE49-F238E27FC236}">
                <a16:creationId xmlns:a16="http://schemas.microsoft.com/office/drawing/2014/main" id="{BB1C60DA-73F1-424B-8F0E-1E17442A2456}"/>
              </a:ext>
            </a:extLst>
          </p:cNvPr>
          <p:cNvSpPr/>
          <p:nvPr>
            <p:custDataLst>
              <p:tags r:id="rId17"/>
            </p:custDataLst>
          </p:nvPr>
        </p:nvSpPr>
        <p:spPr>
          <a:xfrm rot="2112855">
            <a:off x="5765248" y="4246648"/>
            <a:ext cx="2363125" cy="1717716"/>
          </a:xfrm>
          <a:custGeom>
            <a:avLst/>
            <a:gdLst>
              <a:gd name="connsiteX0" fmla="*/ 0 w 2438400"/>
              <a:gd name="connsiteY0" fmla="*/ 1816149 h 1816149"/>
              <a:gd name="connsiteX1" fmla="*/ 38100 w 2438400"/>
              <a:gd name="connsiteY1" fmla="*/ 1752649 h 1816149"/>
              <a:gd name="connsiteX2" fmla="*/ 76200 w 2438400"/>
              <a:gd name="connsiteY2" fmla="*/ 1727249 h 1816149"/>
              <a:gd name="connsiteX3" fmla="*/ 88900 w 2438400"/>
              <a:gd name="connsiteY3" fmla="*/ 1689149 h 1816149"/>
              <a:gd name="connsiteX4" fmla="*/ 127000 w 2438400"/>
              <a:gd name="connsiteY4" fmla="*/ 1651049 h 1816149"/>
              <a:gd name="connsiteX5" fmla="*/ 177800 w 2438400"/>
              <a:gd name="connsiteY5" fmla="*/ 1574849 h 1816149"/>
              <a:gd name="connsiteX6" fmla="*/ 215900 w 2438400"/>
              <a:gd name="connsiteY6" fmla="*/ 1536749 h 1816149"/>
              <a:gd name="connsiteX7" fmla="*/ 254000 w 2438400"/>
              <a:gd name="connsiteY7" fmla="*/ 1460549 h 1816149"/>
              <a:gd name="connsiteX8" fmla="*/ 292100 w 2438400"/>
              <a:gd name="connsiteY8" fmla="*/ 1422449 h 1816149"/>
              <a:gd name="connsiteX9" fmla="*/ 304800 w 2438400"/>
              <a:gd name="connsiteY9" fmla="*/ 1384349 h 1816149"/>
              <a:gd name="connsiteX10" fmla="*/ 355600 w 2438400"/>
              <a:gd name="connsiteY10" fmla="*/ 1308149 h 1816149"/>
              <a:gd name="connsiteX11" fmla="*/ 368300 w 2438400"/>
              <a:gd name="connsiteY11" fmla="*/ 1270049 h 1816149"/>
              <a:gd name="connsiteX12" fmla="*/ 406400 w 2438400"/>
              <a:gd name="connsiteY12" fmla="*/ 1231949 h 1816149"/>
              <a:gd name="connsiteX13" fmla="*/ 444500 w 2438400"/>
              <a:gd name="connsiteY13" fmla="*/ 1143049 h 1816149"/>
              <a:gd name="connsiteX14" fmla="*/ 469900 w 2438400"/>
              <a:gd name="connsiteY14" fmla="*/ 1092249 h 1816149"/>
              <a:gd name="connsiteX15" fmla="*/ 546100 w 2438400"/>
              <a:gd name="connsiteY15" fmla="*/ 1016049 h 1816149"/>
              <a:gd name="connsiteX16" fmla="*/ 635000 w 2438400"/>
              <a:gd name="connsiteY16" fmla="*/ 914449 h 1816149"/>
              <a:gd name="connsiteX17" fmla="*/ 673100 w 2438400"/>
              <a:gd name="connsiteY17" fmla="*/ 825549 h 1816149"/>
              <a:gd name="connsiteX18" fmla="*/ 800100 w 2438400"/>
              <a:gd name="connsiteY18" fmla="*/ 698549 h 1816149"/>
              <a:gd name="connsiteX19" fmla="*/ 838200 w 2438400"/>
              <a:gd name="connsiteY19" fmla="*/ 660449 h 1816149"/>
              <a:gd name="connsiteX20" fmla="*/ 876300 w 2438400"/>
              <a:gd name="connsiteY20" fmla="*/ 635049 h 1816149"/>
              <a:gd name="connsiteX21" fmla="*/ 914400 w 2438400"/>
              <a:gd name="connsiteY21" fmla="*/ 596949 h 1816149"/>
              <a:gd name="connsiteX22" fmla="*/ 965200 w 2438400"/>
              <a:gd name="connsiteY22" fmla="*/ 571549 h 1816149"/>
              <a:gd name="connsiteX23" fmla="*/ 1054100 w 2438400"/>
              <a:gd name="connsiteY23" fmla="*/ 508049 h 1816149"/>
              <a:gd name="connsiteX24" fmla="*/ 1104900 w 2438400"/>
              <a:gd name="connsiteY24" fmla="*/ 482649 h 1816149"/>
              <a:gd name="connsiteX25" fmla="*/ 1143000 w 2438400"/>
              <a:gd name="connsiteY25" fmla="*/ 457249 h 1816149"/>
              <a:gd name="connsiteX26" fmla="*/ 1181100 w 2438400"/>
              <a:gd name="connsiteY26" fmla="*/ 444549 h 1816149"/>
              <a:gd name="connsiteX27" fmla="*/ 1308100 w 2438400"/>
              <a:gd name="connsiteY27" fmla="*/ 393749 h 1816149"/>
              <a:gd name="connsiteX28" fmla="*/ 1485900 w 2438400"/>
              <a:gd name="connsiteY28" fmla="*/ 368349 h 1816149"/>
              <a:gd name="connsiteX29" fmla="*/ 1536700 w 2438400"/>
              <a:gd name="connsiteY29" fmla="*/ 355649 h 1816149"/>
              <a:gd name="connsiteX30" fmla="*/ 1663700 w 2438400"/>
              <a:gd name="connsiteY30" fmla="*/ 330249 h 1816149"/>
              <a:gd name="connsiteX31" fmla="*/ 1701800 w 2438400"/>
              <a:gd name="connsiteY31" fmla="*/ 317549 h 1816149"/>
              <a:gd name="connsiteX32" fmla="*/ 1778000 w 2438400"/>
              <a:gd name="connsiteY32" fmla="*/ 304849 h 1816149"/>
              <a:gd name="connsiteX33" fmla="*/ 1854200 w 2438400"/>
              <a:gd name="connsiteY33" fmla="*/ 279449 h 1816149"/>
              <a:gd name="connsiteX34" fmla="*/ 1892300 w 2438400"/>
              <a:gd name="connsiteY34" fmla="*/ 254049 h 1816149"/>
              <a:gd name="connsiteX35" fmla="*/ 1955800 w 2438400"/>
              <a:gd name="connsiteY35" fmla="*/ 241349 h 1816149"/>
              <a:gd name="connsiteX36" fmla="*/ 2082800 w 2438400"/>
              <a:gd name="connsiteY36" fmla="*/ 203249 h 1816149"/>
              <a:gd name="connsiteX37" fmla="*/ 2159000 w 2438400"/>
              <a:gd name="connsiteY37" fmla="*/ 165149 h 1816149"/>
              <a:gd name="connsiteX38" fmla="*/ 2235200 w 2438400"/>
              <a:gd name="connsiteY38" fmla="*/ 139749 h 1816149"/>
              <a:gd name="connsiteX39" fmla="*/ 2260600 w 2438400"/>
              <a:gd name="connsiteY39" fmla="*/ 101649 h 1816149"/>
              <a:gd name="connsiteX40" fmla="*/ 2311400 w 2438400"/>
              <a:gd name="connsiteY40" fmla="*/ 76249 h 1816149"/>
              <a:gd name="connsiteX41" fmla="*/ 2387600 w 2438400"/>
              <a:gd name="connsiteY41" fmla="*/ 25449 h 1816149"/>
              <a:gd name="connsiteX42" fmla="*/ 2438400 w 2438400"/>
              <a:gd name="connsiteY42" fmla="*/ 49 h 18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38400" h="1816149">
                <a:moveTo>
                  <a:pt x="0" y="1816149"/>
                </a:moveTo>
                <a:cubicBezTo>
                  <a:pt x="12700" y="1794982"/>
                  <a:pt x="22036" y="1771391"/>
                  <a:pt x="38100" y="1752649"/>
                </a:cubicBezTo>
                <a:cubicBezTo>
                  <a:pt x="48033" y="1741060"/>
                  <a:pt x="66665" y="1739168"/>
                  <a:pt x="76200" y="1727249"/>
                </a:cubicBezTo>
                <a:cubicBezTo>
                  <a:pt x="84563" y="1716796"/>
                  <a:pt x="81474" y="1700288"/>
                  <a:pt x="88900" y="1689149"/>
                </a:cubicBezTo>
                <a:cubicBezTo>
                  <a:pt x="98863" y="1674205"/>
                  <a:pt x="115973" y="1665226"/>
                  <a:pt x="127000" y="1651049"/>
                </a:cubicBezTo>
                <a:cubicBezTo>
                  <a:pt x="145742" y="1626952"/>
                  <a:pt x="156214" y="1596435"/>
                  <a:pt x="177800" y="1574849"/>
                </a:cubicBezTo>
                <a:cubicBezTo>
                  <a:pt x="190500" y="1562149"/>
                  <a:pt x="204402" y="1550547"/>
                  <a:pt x="215900" y="1536749"/>
                </a:cubicBezTo>
                <a:cubicBezTo>
                  <a:pt x="315818" y="1416848"/>
                  <a:pt x="177630" y="1575105"/>
                  <a:pt x="254000" y="1460549"/>
                </a:cubicBezTo>
                <a:cubicBezTo>
                  <a:pt x="263963" y="1445605"/>
                  <a:pt x="279400" y="1435149"/>
                  <a:pt x="292100" y="1422449"/>
                </a:cubicBezTo>
                <a:cubicBezTo>
                  <a:pt x="296333" y="1409749"/>
                  <a:pt x="298299" y="1396051"/>
                  <a:pt x="304800" y="1384349"/>
                </a:cubicBezTo>
                <a:cubicBezTo>
                  <a:pt x="319625" y="1357664"/>
                  <a:pt x="345947" y="1337109"/>
                  <a:pt x="355600" y="1308149"/>
                </a:cubicBezTo>
                <a:cubicBezTo>
                  <a:pt x="359833" y="1295449"/>
                  <a:pt x="360874" y="1281188"/>
                  <a:pt x="368300" y="1270049"/>
                </a:cubicBezTo>
                <a:cubicBezTo>
                  <a:pt x="378263" y="1255105"/>
                  <a:pt x="395961" y="1246564"/>
                  <a:pt x="406400" y="1231949"/>
                </a:cubicBezTo>
                <a:cubicBezTo>
                  <a:pt x="436486" y="1189828"/>
                  <a:pt x="426733" y="1184506"/>
                  <a:pt x="444500" y="1143049"/>
                </a:cubicBezTo>
                <a:cubicBezTo>
                  <a:pt x="451958" y="1125648"/>
                  <a:pt x="458073" y="1107032"/>
                  <a:pt x="469900" y="1092249"/>
                </a:cubicBezTo>
                <a:cubicBezTo>
                  <a:pt x="492340" y="1064199"/>
                  <a:pt x="526175" y="1045937"/>
                  <a:pt x="546100" y="1016049"/>
                </a:cubicBezTo>
                <a:cubicBezTo>
                  <a:pt x="588104" y="953042"/>
                  <a:pt x="560707" y="988742"/>
                  <a:pt x="635000" y="914449"/>
                </a:cubicBezTo>
                <a:cubicBezTo>
                  <a:pt x="643977" y="887518"/>
                  <a:pt x="655445" y="847127"/>
                  <a:pt x="673100" y="825549"/>
                </a:cubicBezTo>
                <a:lnTo>
                  <a:pt x="800100" y="698549"/>
                </a:lnTo>
                <a:cubicBezTo>
                  <a:pt x="812800" y="685849"/>
                  <a:pt x="823256" y="670412"/>
                  <a:pt x="838200" y="660449"/>
                </a:cubicBezTo>
                <a:cubicBezTo>
                  <a:pt x="850900" y="651982"/>
                  <a:pt x="864574" y="644820"/>
                  <a:pt x="876300" y="635049"/>
                </a:cubicBezTo>
                <a:cubicBezTo>
                  <a:pt x="890098" y="623551"/>
                  <a:pt x="899785" y="607388"/>
                  <a:pt x="914400" y="596949"/>
                </a:cubicBezTo>
                <a:cubicBezTo>
                  <a:pt x="929806" y="585945"/>
                  <a:pt x="949146" y="581583"/>
                  <a:pt x="965200" y="571549"/>
                </a:cubicBezTo>
                <a:cubicBezTo>
                  <a:pt x="1037888" y="526119"/>
                  <a:pt x="991410" y="543872"/>
                  <a:pt x="1054100" y="508049"/>
                </a:cubicBezTo>
                <a:cubicBezTo>
                  <a:pt x="1070538" y="498656"/>
                  <a:pt x="1088462" y="492042"/>
                  <a:pt x="1104900" y="482649"/>
                </a:cubicBezTo>
                <a:cubicBezTo>
                  <a:pt x="1118152" y="475076"/>
                  <a:pt x="1129348" y="464075"/>
                  <a:pt x="1143000" y="457249"/>
                </a:cubicBezTo>
                <a:cubicBezTo>
                  <a:pt x="1154974" y="451262"/>
                  <a:pt x="1168795" y="449822"/>
                  <a:pt x="1181100" y="444549"/>
                </a:cubicBezTo>
                <a:cubicBezTo>
                  <a:pt x="1230146" y="423529"/>
                  <a:pt x="1250286" y="402008"/>
                  <a:pt x="1308100" y="393749"/>
                </a:cubicBezTo>
                <a:cubicBezTo>
                  <a:pt x="1367367" y="385282"/>
                  <a:pt x="1427819" y="382869"/>
                  <a:pt x="1485900" y="368349"/>
                </a:cubicBezTo>
                <a:cubicBezTo>
                  <a:pt x="1502833" y="364116"/>
                  <a:pt x="1519633" y="359306"/>
                  <a:pt x="1536700" y="355649"/>
                </a:cubicBezTo>
                <a:cubicBezTo>
                  <a:pt x="1578913" y="346603"/>
                  <a:pt x="1622744" y="343901"/>
                  <a:pt x="1663700" y="330249"/>
                </a:cubicBezTo>
                <a:cubicBezTo>
                  <a:pt x="1676400" y="326016"/>
                  <a:pt x="1688732" y="320453"/>
                  <a:pt x="1701800" y="317549"/>
                </a:cubicBezTo>
                <a:cubicBezTo>
                  <a:pt x="1726937" y="311963"/>
                  <a:pt x="1753018" y="311094"/>
                  <a:pt x="1778000" y="304849"/>
                </a:cubicBezTo>
                <a:cubicBezTo>
                  <a:pt x="1803975" y="298355"/>
                  <a:pt x="1831923" y="294301"/>
                  <a:pt x="1854200" y="279449"/>
                </a:cubicBezTo>
                <a:cubicBezTo>
                  <a:pt x="1866900" y="270982"/>
                  <a:pt x="1878008" y="259408"/>
                  <a:pt x="1892300" y="254049"/>
                </a:cubicBezTo>
                <a:cubicBezTo>
                  <a:pt x="1912511" y="246470"/>
                  <a:pt x="1934728" y="246032"/>
                  <a:pt x="1955800" y="241349"/>
                </a:cubicBezTo>
                <a:cubicBezTo>
                  <a:pt x="2013381" y="228553"/>
                  <a:pt x="2019483" y="224355"/>
                  <a:pt x="2082800" y="203249"/>
                </a:cubicBezTo>
                <a:cubicBezTo>
                  <a:pt x="2221751" y="156932"/>
                  <a:pt x="2011284" y="230801"/>
                  <a:pt x="2159000" y="165149"/>
                </a:cubicBezTo>
                <a:cubicBezTo>
                  <a:pt x="2183466" y="154275"/>
                  <a:pt x="2235200" y="139749"/>
                  <a:pt x="2235200" y="139749"/>
                </a:cubicBezTo>
                <a:cubicBezTo>
                  <a:pt x="2243667" y="127049"/>
                  <a:pt x="2248874" y="111420"/>
                  <a:pt x="2260600" y="101649"/>
                </a:cubicBezTo>
                <a:cubicBezTo>
                  <a:pt x="2275144" y="89529"/>
                  <a:pt x="2295166" y="85989"/>
                  <a:pt x="2311400" y="76249"/>
                </a:cubicBezTo>
                <a:cubicBezTo>
                  <a:pt x="2337577" y="60543"/>
                  <a:pt x="2362200" y="42382"/>
                  <a:pt x="2387600" y="25449"/>
                </a:cubicBezTo>
                <a:cubicBezTo>
                  <a:pt x="2429222" y="-2299"/>
                  <a:pt x="2410436" y="49"/>
                  <a:pt x="2438400" y="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8" name="Flèche : droite 27">
            <a:extLst>
              <a:ext uri="{FF2B5EF4-FFF2-40B4-BE49-F238E27FC236}">
                <a16:creationId xmlns:a16="http://schemas.microsoft.com/office/drawing/2014/main" id="{AA5F2DFB-5712-4359-B125-2A99B632490D}"/>
              </a:ext>
            </a:extLst>
          </p:cNvPr>
          <p:cNvSpPr/>
          <p:nvPr>
            <p:custDataLst>
              <p:tags r:id="rId18"/>
            </p:custDataLst>
          </p:nvPr>
        </p:nvSpPr>
        <p:spPr>
          <a:xfrm>
            <a:off x="4305300" y="4293343"/>
            <a:ext cx="764364" cy="639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650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F91C477E-1FBD-4F21-98DE-4BE59ADEB532}"/>
              </a:ext>
            </a:extLst>
          </p:cNvPr>
          <p:cNvSpPr/>
          <p:nvPr>
            <p:custDataLst>
              <p:tags r:id="rId1"/>
            </p:custDataLst>
          </p:nvPr>
        </p:nvSpPr>
        <p:spPr>
          <a:xfrm>
            <a:off x="0" y="5805118"/>
            <a:ext cx="9143995" cy="104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2"/>
            </p:custDataLst>
          </p:nvPr>
        </p:nvSpPr>
        <p:spPr/>
        <p:txBody>
          <a:bodyPr/>
          <a:lstStyle/>
          <a:p>
            <a:r>
              <a:rPr lang="fr-FR" dirty="0"/>
              <a:t>Variables microscopiques du trafic</a:t>
            </a:r>
          </a:p>
        </p:txBody>
      </p:sp>
      <mc:AlternateContent xmlns:mc="http://schemas.openxmlformats.org/markup-compatibility/2006" xmlns:a14="http://schemas.microsoft.com/office/drawing/2010/main">
        <mc:Choice Requires="a14">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3"/>
                </p:custDataLst>
                <p:extLst>
                  <p:ext uri="{D42A27DB-BD31-4B8C-83A1-F6EECF244321}">
                    <p14:modId xmlns:p14="http://schemas.microsoft.com/office/powerpoint/2010/main" val="3400988154"/>
                  </p:ext>
                </p:extLst>
              </p:nvPr>
            </p:nvGraphicFramePr>
            <p:xfrm>
              <a:off x="933337" y="1204305"/>
              <a:ext cx="7338461" cy="1826675"/>
            </p:xfrm>
            <a:graphic>
              <a:graphicData uri="http://schemas.openxmlformats.org/drawingml/2006/table">
                <a:tbl>
                  <a:tblPr firstRow="1" bandRow="1">
                    <a:tableStyleId>{93296810-A885-4BE3-A3E7-6D5BEEA58F35}</a:tableStyleId>
                  </a:tblPr>
                  <a:tblGrid>
                    <a:gridCol w="3005157">
                      <a:extLst>
                        <a:ext uri="{9D8B030D-6E8A-4147-A177-3AD203B41FA5}">
                          <a16:colId xmlns:a16="http://schemas.microsoft.com/office/drawing/2014/main" val="2456539828"/>
                        </a:ext>
                      </a:extLst>
                    </a:gridCol>
                    <a:gridCol w="3005157">
                      <a:extLst>
                        <a:ext uri="{9D8B030D-6E8A-4147-A177-3AD203B41FA5}">
                          <a16:colId xmlns:a16="http://schemas.microsoft.com/office/drawing/2014/main" val="283207717"/>
                        </a:ext>
                      </a:extLst>
                    </a:gridCol>
                    <a:gridCol w="1328147">
                      <a:extLst>
                        <a:ext uri="{9D8B030D-6E8A-4147-A177-3AD203B41FA5}">
                          <a16:colId xmlns:a16="http://schemas.microsoft.com/office/drawing/2014/main" val="2959532239"/>
                        </a:ext>
                      </a:extLst>
                    </a:gridCol>
                  </a:tblGrid>
                  <a:tr h="272199">
                    <a:tc>
                      <a:txBody>
                        <a:bodyPr/>
                        <a:lstStyle/>
                        <a:p>
                          <a:pPr algn="ctr"/>
                          <a:endParaRPr lang="fr-FR" sz="1600" dirty="0"/>
                        </a:p>
                      </a:txBody>
                      <a:tcPr marL="82944" marR="82944" marT="41472" marB="41472"/>
                    </a:tc>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extLst>
                      <a:ext uri="{0D108BD9-81ED-4DB2-BD59-A6C34878D82A}">
                        <a16:rowId xmlns:a16="http://schemas.microsoft.com/office/drawing/2014/main" val="1590831465"/>
                      </a:ext>
                    </a:extLst>
                  </a:tr>
                  <a:tr h="380169">
                    <a:tc>
                      <a:txBody>
                        <a:bodyPr/>
                        <a:lstStyle/>
                        <a:p>
                          <a:pPr algn="ctr"/>
                          <a:r>
                            <a:rPr lang="fr-FR" sz="1600" dirty="0"/>
                            <a:t>Position - Abscisse curviligne</a:t>
                          </a:r>
                          <a:endParaRPr lang="fr-FR" sz="1300" dirty="0"/>
                        </a:p>
                      </a:txBody>
                      <a:tcPr marL="82944" marR="82944" marT="41472" marB="41472"/>
                    </a:tc>
                    <a:tc>
                      <a:txBody>
                        <a:bodyPr/>
                        <a:lstStyle/>
                        <a:p>
                          <a:pPr algn="ctr"/>
                          <a14:m>
                            <m:oMathPara xmlns:m="http://schemas.openxmlformats.org/officeDocument/2006/math">
                              <m:oMathParaPr>
                                <m:jc m:val="centerGroup"/>
                              </m:oMathParaPr>
                              <m:oMath xmlns:m="http://schemas.openxmlformats.org/officeDocument/2006/math">
                                <m:r>
                                  <a:rPr lang="fr-FR" sz="1800" smtClean="0">
                                    <a:latin typeface="Cambria Math" panose="02040503050406030204" pitchFamily="18" charset="0"/>
                                  </a:rPr>
                                  <m:t>𝑥</m:t>
                                </m:r>
                                <m:r>
                                  <a:rPr lang="fr-FR" sz="1800" smtClean="0">
                                    <a:latin typeface="Cambria Math" panose="02040503050406030204" pitchFamily="18" charset="0"/>
                                  </a:rPr>
                                  <m:t>(</m:t>
                                </m:r>
                                <m:r>
                                  <a:rPr lang="fr-FR" sz="1800" smtClean="0">
                                    <a:latin typeface="Cambria Math" panose="02040503050406030204" pitchFamily="18" charset="0"/>
                                  </a:rPr>
                                  <m:t>𝑡</m:t>
                                </m:r>
                                <m:r>
                                  <a:rPr lang="fr-FR" sz="1800" smtClean="0">
                                    <a:latin typeface="Cambria Math" panose="02040503050406030204" pitchFamily="18" charset="0"/>
                                  </a:rPr>
                                  <m:t>)</m:t>
                                </m:r>
                              </m:oMath>
                            </m:oMathPara>
                          </a14:m>
                          <a:endParaRPr lang="fr-FR" sz="1800" dirty="0"/>
                        </a:p>
                      </a:txBody>
                      <a:tcPr marL="82944" marR="82944" marT="41472" marB="41472"/>
                    </a:tc>
                    <a:tc>
                      <a:txBody>
                        <a:bodyPr/>
                        <a:lstStyle/>
                        <a:p>
                          <a:pPr algn="ctr"/>
                          <a:r>
                            <a:rPr lang="fr-FR" sz="1600" dirty="0"/>
                            <a:t>m</a:t>
                          </a:r>
                        </a:p>
                      </a:txBody>
                      <a:tcPr marL="82944" marR="82944" marT="41472" marB="41472"/>
                    </a:tc>
                    <a:extLst>
                      <a:ext uri="{0D108BD9-81ED-4DB2-BD59-A6C34878D82A}">
                        <a16:rowId xmlns:a16="http://schemas.microsoft.com/office/drawing/2014/main" val="449801655"/>
                      </a:ext>
                    </a:extLst>
                  </a:tr>
                  <a:tr h="325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Vitesse</a:t>
                          </a:r>
                        </a:p>
                      </a:txBody>
                      <a:tcPr marL="82944" marR="82944" marT="41472" marB="414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600" dirty="0" smtClean="0">
                                    <a:latin typeface="Cambria Math" panose="02040503050406030204" pitchFamily="18" charset="0"/>
                                  </a:rPr>
                                  <m:t>𝑣</m:t>
                                </m:r>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acc>
                                  <m:accPr>
                                    <m:chr m:val="̇"/>
                                    <m:ctrlPr>
                                      <a:rPr lang="fr-FR" sz="1600" i="1" dirty="0" smtClean="0">
                                        <a:latin typeface="Cambria Math" panose="02040503050406030204" pitchFamily="18" charset="0"/>
                                      </a:rPr>
                                    </m:ctrlPr>
                                  </m:accPr>
                                  <m:e>
                                    <m:r>
                                      <a:rPr lang="fr-FR" sz="1600" b="0" i="1" dirty="0" smtClean="0">
                                        <a:latin typeface="Cambria Math" panose="02040503050406030204" pitchFamily="18" charset="0"/>
                                      </a:rPr>
                                      <m:t>𝑥</m:t>
                                    </m:r>
                                  </m:e>
                                </m:acc>
                                <m:d>
                                  <m:dPr>
                                    <m:ctrlPr>
                                      <a:rPr lang="fr-FR" sz="1600" b="0" i="1" dirty="0" smtClean="0">
                                        <a:latin typeface="Cambria Math" panose="02040503050406030204" pitchFamily="18" charset="0"/>
                                      </a:rPr>
                                    </m:ctrlPr>
                                  </m:dPr>
                                  <m:e>
                                    <m:r>
                                      <a:rPr lang="fr-FR" sz="1600" b="0" i="1" dirty="0" smtClean="0">
                                        <a:latin typeface="Cambria Math" panose="02040503050406030204" pitchFamily="18" charset="0"/>
                                      </a:rPr>
                                      <m:t>𝑡</m:t>
                                    </m:r>
                                  </m:e>
                                </m:d>
                                <m:r>
                                  <a:rPr lang="fr-FR" sz="1600" b="0" i="1" dirty="0" smtClean="0">
                                    <a:latin typeface="Cambria Math" panose="02040503050406030204" pitchFamily="18" charset="0"/>
                                  </a:rPr>
                                  <m:t>=</m:t>
                                </m:r>
                                <m:f>
                                  <m:fPr>
                                    <m:ctrlPr>
                                      <a:rPr lang="fr-FR" sz="1600" i="1" dirty="0" smtClean="0">
                                        <a:latin typeface="Cambria Math" panose="02040503050406030204" pitchFamily="18" charset="0"/>
                                      </a:rPr>
                                    </m:ctrlPr>
                                  </m:fPr>
                                  <m:num>
                                    <m:r>
                                      <a:rPr lang="fr-FR" sz="1600" dirty="0" smtClean="0">
                                        <a:latin typeface="Cambria Math" panose="02040503050406030204" pitchFamily="18" charset="0"/>
                                      </a:rPr>
                                      <m:t>𝑑𝑥</m:t>
                                    </m:r>
                                    <m:r>
                                      <a:rPr lang="fr-FR" sz="1600" dirty="0" smtClean="0">
                                        <a:latin typeface="Cambria Math" panose="02040503050406030204" pitchFamily="18" charset="0"/>
                                      </a:rPr>
                                      <m:t>(</m:t>
                                    </m:r>
                                    <m:r>
                                      <a:rPr lang="fr-FR" sz="1600" dirty="0" smtClean="0">
                                        <a:latin typeface="Cambria Math" panose="02040503050406030204" pitchFamily="18" charset="0"/>
                                      </a:rPr>
                                      <m:t>𝑡</m:t>
                                    </m:r>
                                    <m:r>
                                      <a:rPr lang="fr-FR" sz="1600" dirty="0" smtClean="0">
                                        <a:latin typeface="Cambria Math" panose="02040503050406030204" pitchFamily="18" charset="0"/>
                                      </a:rPr>
                                      <m:t>)</m:t>
                                    </m:r>
                                  </m:num>
                                  <m:den>
                                    <m:r>
                                      <a:rPr lang="fr-FR" sz="1600" dirty="0" smtClean="0">
                                        <a:latin typeface="Cambria Math" panose="02040503050406030204" pitchFamily="18" charset="0"/>
                                      </a:rPr>
                                      <m:t>𝑑𝑡</m:t>
                                    </m:r>
                                  </m:den>
                                </m:f>
                              </m:oMath>
                            </m:oMathPara>
                          </a14:m>
                          <a:endParaRPr lang="fr-FR" sz="1600" dirty="0"/>
                        </a:p>
                      </a:txBody>
                      <a:tcPr marL="82944" marR="82944" marT="41472" marB="41472"/>
                    </a:tc>
                    <a:tc>
                      <a:txBody>
                        <a:bodyPr/>
                        <a:lstStyle/>
                        <a:p>
                          <a:pPr algn="ctr"/>
                          <a:r>
                            <a:rPr lang="fr-FR" sz="1600" dirty="0"/>
                            <a:t>m/s</a:t>
                          </a:r>
                        </a:p>
                      </a:txBody>
                      <a:tcPr marL="82944" marR="82944" marT="41472" marB="41472"/>
                    </a:tc>
                    <a:extLst>
                      <a:ext uri="{0D108BD9-81ED-4DB2-BD59-A6C34878D82A}">
                        <a16:rowId xmlns:a16="http://schemas.microsoft.com/office/drawing/2014/main" val="1614124149"/>
                      </a:ext>
                    </a:extLst>
                  </a:tr>
                  <a:tr h="572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Accélération</a:t>
                          </a:r>
                          <a:endParaRPr lang="fr-FR" sz="1600" b="1" dirty="0"/>
                        </a:p>
                      </a:txBody>
                      <a:tcPr marL="82944" marR="82944" marT="41472" marB="414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600" dirty="0" smtClean="0">
                                    <a:latin typeface="Cambria Math" panose="02040503050406030204" pitchFamily="18" charset="0"/>
                                  </a:rPr>
                                  <m:t>𝑎</m:t>
                                </m:r>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acc>
                                  <m:accPr>
                                    <m:chr m:val="̈"/>
                                    <m:ctrlPr>
                                      <a:rPr lang="fr-FR" sz="1600" i="1" dirty="0" smtClean="0">
                                        <a:latin typeface="Cambria Math" panose="02040503050406030204" pitchFamily="18" charset="0"/>
                                      </a:rPr>
                                    </m:ctrlPr>
                                  </m:accPr>
                                  <m:e>
                                    <m:r>
                                      <a:rPr lang="fr-FR" sz="1600" dirty="0" smtClean="0">
                                        <a:latin typeface="Cambria Math" panose="02040503050406030204" pitchFamily="18" charset="0"/>
                                      </a:rPr>
                                      <m:t>𝑥</m:t>
                                    </m:r>
                                  </m:e>
                                </m:acc>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f>
                                  <m:fPr>
                                    <m:ctrlPr>
                                      <a:rPr lang="fr-FR" sz="1600" i="1" dirty="0" smtClean="0">
                                        <a:latin typeface="Cambria Math" panose="02040503050406030204" pitchFamily="18" charset="0"/>
                                      </a:rPr>
                                    </m:ctrlPr>
                                  </m:fPr>
                                  <m:num>
                                    <m:sSup>
                                      <m:sSupPr>
                                        <m:ctrlPr>
                                          <a:rPr lang="fr-FR" sz="1600" i="1" dirty="0" smtClean="0">
                                            <a:latin typeface="Cambria Math" panose="02040503050406030204" pitchFamily="18" charset="0"/>
                                          </a:rPr>
                                        </m:ctrlPr>
                                      </m:sSupPr>
                                      <m:e>
                                        <m:r>
                                          <a:rPr lang="fr-FR" sz="1600" dirty="0" smtClean="0">
                                            <a:latin typeface="Cambria Math" panose="02040503050406030204" pitchFamily="18" charset="0"/>
                                          </a:rPr>
                                          <m:t>𝑑</m:t>
                                        </m:r>
                                      </m:e>
                                      <m:sup>
                                        <m:r>
                                          <a:rPr lang="fr-FR" sz="1600" dirty="0" smtClean="0">
                                            <a:latin typeface="Cambria Math" panose="02040503050406030204" pitchFamily="18" charset="0"/>
                                          </a:rPr>
                                          <m:t>2</m:t>
                                        </m:r>
                                      </m:sup>
                                    </m:sSup>
                                    <m:r>
                                      <a:rPr lang="fr-FR" sz="1600" dirty="0" smtClean="0">
                                        <a:latin typeface="Cambria Math" panose="02040503050406030204" pitchFamily="18" charset="0"/>
                                      </a:rPr>
                                      <m:t>𝑥</m:t>
                                    </m:r>
                                    <m:r>
                                      <a:rPr lang="fr-FR" sz="1600" dirty="0" smtClean="0">
                                        <a:latin typeface="Cambria Math" panose="02040503050406030204" pitchFamily="18" charset="0"/>
                                      </a:rPr>
                                      <m:t>(</m:t>
                                    </m:r>
                                    <m:r>
                                      <a:rPr lang="fr-FR" sz="1600" dirty="0" smtClean="0">
                                        <a:latin typeface="Cambria Math" panose="02040503050406030204" pitchFamily="18" charset="0"/>
                                      </a:rPr>
                                      <m:t>𝑡</m:t>
                                    </m:r>
                                    <m:r>
                                      <a:rPr lang="fr-FR" sz="1600" dirty="0" smtClean="0">
                                        <a:latin typeface="Cambria Math" panose="02040503050406030204" pitchFamily="18" charset="0"/>
                                      </a:rPr>
                                      <m:t>)</m:t>
                                    </m:r>
                                  </m:num>
                                  <m:den>
                                    <m:r>
                                      <a:rPr lang="fr-FR" sz="1600" dirty="0" smtClean="0">
                                        <a:latin typeface="Cambria Math" panose="02040503050406030204" pitchFamily="18" charset="0"/>
                                      </a:rPr>
                                      <m:t>𝑑</m:t>
                                    </m:r>
                                    <m:sSup>
                                      <m:sSupPr>
                                        <m:ctrlPr>
                                          <a:rPr lang="fr-FR" sz="1600" i="1" dirty="0" smtClean="0">
                                            <a:latin typeface="Cambria Math" panose="02040503050406030204" pitchFamily="18" charset="0"/>
                                          </a:rPr>
                                        </m:ctrlPr>
                                      </m:sSupPr>
                                      <m:e>
                                        <m:r>
                                          <a:rPr lang="fr-FR" sz="1600" dirty="0" smtClean="0">
                                            <a:latin typeface="Cambria Math" panose="02040503050406030204" pitchFamily="18" charset="0"/>
                                          </a:rPr>
                                          <m:t>𝑡</m:t>
                                        </m:r>
                                      </m:e>
                                      <m:sup>
                                        <m:r>
                                          <a:rPr lang="fr-FR" sz="1600" dirty="0" smtClean="0">
                                            <a:latin typeface="Cambria Math" panose="02040503050406030204" pitchFamily="18" charset="0"/>
                                          </a:rPr>
                                          <m:t>2</m:t>
                                        </m:r>
                                      </m:sup>
                                    </m:sSup>
                                  </m:den>
                                </m:f>
                              </m:oMath>
                            </m:oMathPara>
                          </a14:m>
                          <a:endParaRPr lang="fr-FR" sz="1600" b="1" dirty="0"/>
                        </a:p>
                      </a:txBody>
                      <a:tcPr marL="82944" marR="82944" marT="41472" marB="41472"/>
                    </a:tc>
                    <a:tc>
                      <a:txBody>
                        <a:bodyPr/>
                        <a:lstStyle/>
                        <a:p>
                          <a:pPr algn="ctr"/>
                          <a:r>
                            <a:rPr lang="fr-FR" sz="1600" dirty="0"/>
                            <a:t>m/s</a:t>
                          </a:r>
                          <a:r>
                            <a:rPr lang="fr-FR" sz="1600" baseline="30000" dirty="0"/>
                            <a:t>2</a:t>
                          </a:r>
                        </a:p>
                      </a:txBody>
                      <a:tcPr marL="82944" marR="82944" marT="41472" marB="41472"/>
                    </a:tc>
                    <a:extLst>
                      <a:ext uri="{0D108BD9-81ED-4DB2-BD59-A6C34878D82A}">
                        <a16:rowId xmlns:a16="http://schemas.microsoft.com/office/drawing/2014/main" val="3628422707"/>
                      </a:ext>
                    </a:extLst>
                  </a:tr>
                </a:tbl>
              </a:graphicData>
            </a:graphic>
          </p:graphicFrame>
        </mc:Choice>
        <mc:Fallback xmlns="">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extLst>
                  <p:ext uri="{D42A27DB-BD31-4B8C-83A1-F6EECF244321}">
                    <p14:modId xmlns:p14="http://schemas.microsoft.com/office/powerpoint/2010/main" val="3400988154"/>
                  </p:ext>
                </p:extLst>
              </p:nvPr>
            </p:nvGraphicFramePr>
            <p:xfrm>
              <a:off x="933337" y="1204305"/>
              <a:ext cx="7338461" cy="1826675"/>
            </p:xfrm>
            <a:graphic>
              <a:graphicData uri="http://schemas.openxmlformats.org/drawingml/2006/table">
                <a:tbl>
                  <a:tblPr firstRow="1" bandRow="1">
                    <a:tableStyleId>{93296810-A885-4BE3-A3E7-6D5BEEA58F35}</a:tableStyleId>
                  </a:tblPr>
                  <a:tblGrid>
                    <a:gridCol w="3005157">
                      <a:extLst>
                        <a:ext uri="{9D8B030D-6E8A-4147-A177-3AD203B41FA5}">
                          <a16:colId xmlns:a16="http://schemas.microsoft.com/office/drawing/2014/main" val="2456539828"/>
                        </a:ext>
                      </a:extLst>
                    </a:gridCol>
                    <a:gridCol w="3005157">
                      <a:extLst>
                        <a:ext uri="{9D8B030D-6E8A-4147-A177-3AD203B41FA5}">
                          <a16:colId xmlns:a16="http://schemas.microsoft.com/office/drawing/2014/main" val="283207717"/>
                        </a:ext>
                      </a:extLst>
                    </a:gridCol>
                    <a:gridCol w="1328147">
                      <a:extLst>
                        <a:ext uri="{9D8B030D-6E8A-4147-A177-3AD203B41FA5}">
                          <a16:colId xmlns:a16="http://schemas.microsoft.com/office/drawing/2014/main" val="2959532239"/>
                        </a:ext>
                      </a:extLst>
                    </a:gridCol>
                  </a:tblGrid>
                  <a:tr h="326784">
                    <a:tc>
                      <a:txBody>
                        <a:bodyPr/>
                        <a:lstStyle/>
                        <a:p>
                          <a:pPr algn="ctr"/>
                          <a:endParaRPr lang="fr-FR" sz="1600" dirty="0"/>
                        </a:p>
                      </a:txBody>
                      <a:tcPr marL="82944" marR="82944" marT="41472" marB="41472"/>
                    </a:tc>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extLst>
                      <a:ext uri="{0D108BD9-81ED-4DB2-BD59-A6C34878D82A}">
                        <a16:rowId xmlns:a16="http://schemas.microsoft.com/office/drawing/2014/main" val="1590831465"/>
                      </a:ext>
                    </a:extLst>
                  </a:tr>
                  <a:tr h="380169">
                    <a:tc>
                      <a:txBody>
                        <a:bodyPr/>
                        <a:lstStyle/>
                        <a:p>
                          <a:pPr algn="ctr"/>
                          <a:r>
                            <a:rPr lang="fr-FR" sz="1600" dirty="0"/>
                            <a:t>Position - Abscisse curviligne</a:t>
                          </a:r>
                          <a:endParaRPr lang="fr-FR" sz="1300" dirty="0"/>
                        </a:p>
                      </a:txBody>
                      <a:tcPr marL="82944" marR="82944" marT="41472" marB="41472"/>
                    </a:tc>
                    <a:tc>
                      <a:txBody>
                        <a:bodyPr/>
                        <a:lstStyle/>
                        <a:p>
                          <a:endParaRPr lang="fr-FR"/>
                        </a:p>
                      </a:txBody>
                      <a:tcPr marL="82944" marR="82944" marT="41472" marB="41472">
                        <a:blipFill>
                          <a:blip r:embed="rId47"/>
                          <a:stretch>
                            <a:fillRect l="-100203" t="-91935" r="-45233" b="-301613"/>
                          </a:stretch>
                        </a:blipFill>
                      </a:tcPr>
                    </a:tc>
                    <a:tc>
                      <a:txBody>
                        <a:bodyPr/>
                        <a:lstStyle/>
                        <a:p>
                          <a:pPr algn="ctr"/>
                          <a:r>
                            <a:rPr lang="fr-FR" sz="1600" dirty="0"/>
                            <a:t>m</a:t>
                          </a:r>
                        </a:p>
                      </a:txBody>
                      <a:tcPr marL="82944" marR="82944" marT="41472" marB="41472"/>
                    </a:tc>
                    <a:extLst>
                      <a:ext uri="{0D108BD9-81ED-4DB2-BD59-A6C34878D82A}">
                        <a16:rowId xmlns:a16="http://schemas.microsoft.com/office/drawing/2014/main" val="449801655"/>
                      </a:ext>
                    </a:extLst>
                  </a:tr>
                  <a:tr h="547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Vitesse</a:t>
                          </a:r>
                        </a:p>
                      </a:txBody>
                      <a:tcPr marL="82944" marR="82944" marT="41472" marB="41472"/>
                    </a:tc>
                    <a:tc>
                      <a:txBody>
                        <a:bodyPr/>
                        <a:lstStyle/>
                        <a:p>
                          <a:endParaRPr lang="fr-FR"/>
                        </a:p>
                      </a:txBody>
                      <a:tcPr marL="82944" marR="82944" marT="41472" marB="41472">
                        <a:blipFill>
                          <a:blip r:embed="rId47"/>
                          <a:stretch>
                            <a:fillRect l="-100203" t="-130769" r="-45233" b="-105495"/>
                          </a:stretch>
                        </a:blipFill>
                      </a:tcPr>
                    </a:tc>
                    <a:tc>
                      <a:txBody>
                        <a:bodyPr/>
                        <a:lstStyle/>
                        <a:p>
                          <a:pPr algn="ctr"/>
                          <a:r>
                            <a:rPr lang="fr-FR" sz="1600" dirty="0"/>
                            <a:t>m/s</a:t>
                          </a:r>
                        </a:p>
                      </a:txBody>
                      <a:tcPr marL="82944" marR="82944" marT="41472" marB="41472"/>
                    </a:tc>
                    <a:extLst>
                      <a:ext uri="{0D108BD9-81ED-4DB2-BD59-A6C34878D82A}">
                        <a16:rowId xmlns:a16="http://schemas.microsoft.com/office/drawing/2014/main" val="1614124149"/>
                      </a:ext>
                    </a:extLst>
                  </a:tr>
                  <a:tr h="572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Accélération</a:t>
                          </a:r>
                          <a:endParaRPr lang="fr-FR" sz="1600" b="1" dirty="0"/>
                        </a:p>
                      </a:txBody>
                      <a:tcPr marL="82944" marR="82944" marT="41472" marB="41472"/>
                    </a:tc>
                    <a:tc>
                      <a:txBody>
                        <a:bodyPr/>
                        <a:lstStyle/>
                        <a:p>
                          <a:endParaRPr lang="fr-FR"/>
                        </a:p>
                      </a:txBody>
                      <a:tcPr marL="82944" marR="82944" marT="41472" marB="41472">
                        <a:blipFill>
                          <a:blip r:embed="rId47"/>
                          <a:stretch>
                            <a:fillRect l="-100203" t="-223404" r="-45233" b="-2128"/>
                          </a:stretch>
                        </a:blipFill>
                      </a:tcPr>
                    </a:tc>
                    <a:tc>
                      <a:txBody>
                        <a:bodyPr/>
                        <a:lstStyle/>
                        <a:p>
                          <a:pPr algn="ctr"/>
                          <a:r>
                            <a:rPr lang="fr-FR" sz="1600" dirty="0"/>
                            <a:t>m/s</a:t>
                          </a:r>
                          <a:r>
                            <a:rPr lang="fr-FR" sz="1600" baseline="30000" dirty="0"/>
                            <a:t>2</a:t>
                          </a:r>
                        </a:p>
                      </a:txBody>
                      <a:tcPr marL="82944" marR="82944" marT="41472" marB="41472"/>
                    </a:tc>
                    <a:extLst>
                      <a:ext uri="{0D108BD9-81ED-4DB2-BD59-A6C34878D82A}">
                        <a16:rowId xmlns:a16="http://schemas.microsoft.com/office/drawing/2014/main" val="3628422707"/>
                      </a:ext>
                    </a:extLst>
                  </a:tr>
                </a:tbl>
              </a:graphicData>
            </a:graphic>
          </p:graphicFrame>
        </mc:Fallback>
      </mc:AlternateContent>
      <p:pic>
        <p:nvPicPr>
          <p:cNvPr id="10" name="Image 9">
            <a:extLst>
              <a:ext uri="{FF2B5EF4-FFF2-40B4-BE49-F238E27FC236}">
                <a16:creationId xmlns:a16="http://schemas.microsoft.com/office/drawing/2014/main" id="{109409A5-D344-47DD-81F2-F323698BB0F9}"/>
              </a:ext>
            </a:extLst>
          </p:cNvPr>
          <p:cNvPicPr>
            <a:picLocks noChangeAspect="1"/>
          </p:cNvPicPr>
          <p:nvPr>
            <p:custDataLst>
              <p:tags r:id="rId4"/>
            </p:custDataLst>
          </p:nvPr>
        </p:nvPicPr>
        <p:blipFill>
          <a:blip r:embed="rId48"/>
          <a:stretch>
            <a:fillRect/>
          </a:stretch>
        </p:blipFill>
        <p:spPr>
          <a:xfrm rot="16200000">
            <a:off x="102205" y="3576461"/>
            <a:ext cx="701538" cy="360000"/>
          </a:xfrm>
          <a:prstGeom prst="rect">
            <a:avLst/>
          </a:prstGeom>
        </p:spPr>
      </p:pic>
      <p:pic>
        <p:nvPicPr>
          <p:cNvPr id="12" name="Image 11">
            <a:extLst>
              <a:ext uri="{FF2B5EF4-FFF2-40B4-BE49-F238E27FC236}">
                <a16:creationId xmlns:a16="http://schemas.microsoft.com/office/drawing/2014/main" id="{17C64F1E-F0C8-4C77-97C2-E9B4EB006967}"/>
              </a:ext>
            </a:extLst>
          </p:cNvPr>
          <p:cNvPicPr>
            <a:picLocks noChangeAspect="1"/>
          </p:cNvPicPr>
          <p:nvPr>
            <p:custDataLst>
              <p:tags r:id="rId5"/>
            </p:custDataLst>
          </p:nvPr>
        </p:nvPicPr>
        <p:blipFill>
          <a:blip r:embed="rId49"/>
          <a:stretch>
            <a:fillRect/>
          </a:stretch>
        </p:blipFill>
        <p:spPr>
          <a:xfrm rot="16200000">
            <a:off x="102205" y="5414923"/>
            <a:ext cx="701538" cy="360000"/>
          </a:xfrm>
          <a:prstGeom prst="rect">
            <a:avLst/>
          </a:prstGeom>
        </p:spPr>
      </p:pic>
      <p:cxnSp>
        <p:nvCxnSpPr>
          <p:cNvPr id="13" name="Connecteur droit 12">
            <a:extLst>
              <a:ext uri="{FF2B5EF4-FFF2-40B4-BE49-F238E27FC236}">
                <a16:creationId xmlns:a16="http://schemas.microsoft.com/office/drawing/2014/main" id="{E494676D-3F1E-41DD-BEB9-9A83E9E40845}"/>
              </a:ext>
            </a:extLst>
          </p:cNvPr>
          <p:cNvCxnSpPr>
            <a:cxnSpLocks/>
          </p:cNvCxnSpPr>
          <p:nvPr>
            <p:custDataLst>
              <p:tags r:id="rId6"/>
            </p:custDataLst>
          </p:nvPr>
        </p:nvCxnSpPr>
        <p:spPr>
          <a:xfrm>
            <a:off x="231858" y="31797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A9DABD5F-948C-49A3-8B9F-1CC356808BF2}"/>
              </a:ext>
            </a:extLst>
          </p:cNvPr>
          <p:cNvCxnSpPr>
            <a:cxnSpLocks/>
          </p:cNvCxnSpPr>
          <p:nvPr>
            <p:custDataLst>
              <p:tags r:id="rId7"/>
            </p:custDataLst>
          </p:nvPr>
        </p:nvCxnSpPr>
        <p:spPr>
          <a:xfrm>
            <a:off x="701758" y="32178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00752E69-9103-4198-9280-D0A08F0C6834}"/>
              </a:ext>
            </a:extLst>
          </p:cNvPr>
          <p:cNvCxnSpPr>
            <a:cxnSpLocks/>
          </p:cNvCxnSpPr>
          <p:nvPr>
            <p:custDataLst>
              <p:tags r:id="rId8"/>
            </p:custDataLst>
          </p:nvPr>
        </p:nvCxnSpPr>
        <p:spPr bwMode="auto">
          <a:xfrm flipV="1">
            <a:off x="1252003" y="3246547"/>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6" name="Connecteur droit avec flèche 15">
            <a:extLst>
              <a:ext uri="{FF2B5EF4-FFF2-40B4-BE49-F238E27FC236}">
                <a16:creationId xmlns:a16="http://schemas.microsoft.com/office/drawing/2014/main" id="{01CA038E-F047-4633-AC1F-8F1C31302653}"/>
              </a:ext>
            </a:extLst>
          </p:cNvPr>
          <p:cNvCxnSpPr>
            <a:cxnSpLocks/>
            <a:endCxn id="20" idx="1"/>
          </p:cNvCxnSpPr>
          <p:nvPr>
            <p:custDataLst>
              <p:tags r:id="rId9"/>
            </p:custDataLst>
          </p:nvPr>
        </p:nvCxnSpPr>
        <p:spPr bwMode="auto">
          <a:xfrm flipV="1">
            <a:off x="1121368" y="6312367"/>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49820757-AA6C-4C34-9F3E-0EE62E03C313}"/>
              </a:ext>
            </a:extLst>
          </p:cNvPr>
          <p:cNvSpPr txBox="1"/>
          <p:nvPr>
            <p:custDataLst>
              <p:tags r:id="rId10"/>
            </p:custDataLst>
          </p:nvPr>
        </p:nvSpPr>
        <p:spPr>
          <a:xfrm>
            <a:off x="1350913" y="3217867"/>
            <a:ext cx="268867" cy="400110"/>
          </a:xfrm>
          <a:prstGeom prst="rect">
            <a:avLst/>
          </a:prstGeom>
          <a:noFill/>
        </p:spPr>
        <p:txBody>
          <a:bodyPr wrap="square" rtlCol="0">
            <a:spAutoFit/>
          </a:bodyPr>
          <a:lstStyle/>
          <a:p>
            <a:r>
              <a:rPr lang="fr-FR" sz="2000" b="1" dirty="0"/>
              <a:t>X</a:t>
            </a:r>
          </a:p>
        </p:txBody>
      </p:sp>
      <p:sp>
        <p:nvSpPr>
          <p:cNvPr id="20" name="ZoneTexte 19">
            <a:extLst>
              <a:ext uri="{FF2B5EF4-FFF2-40B4-BE49-F238E27FC236}">
                <a16:creationId xmlns:a16="http://schemas.microsoft.com/office/drawing/2014/main" id="{474DDC51-3129-4A40-8719-CB4AC9908B7C}"/>
              </a:ext>
            </a:extLst>
          </p:cNvPr>
          <p:cNvSpPr txBox="1"/>
          <p:nvPr>
            <p:custDataLst>
              <p:tags r:id="rId11"/>
            </p:custDataLst>
          </p:nvPr>
        </p:nvSpPr>
        <p:spPr>
          <a:xfrm>
            <a:off x="4468135" y="6112312"/>
            <a:ext cx="268867" cy="400110"/>
          </a:xfrm>
          <a:prstGeom prst="rect">
            <a:avLst/>
          </a:prstGeom>
          <a:noFill/>
        </p:spPr>
        <p:txBody>
          <a:bodyPr wrap="square" rtlCol="0">
            <a:spAutoFit/>
          </a:bodyPr>
          <a:lstStyle/>
          <a:p>
            <a:r>
              <a:rPr lang="fr-FR" sz="2000" b="1" dirty="0"/>
              <a:t>T</a:t>
            </a:r>
          </a:p>
        </p:txBody>
      </p:sp>
      <p:sp>
        <p:nvSpPr>
          <p:cNvPr id="21" name="Forme libre : forme 20">
            <a:extLst>
              <a:ext uri="{FF2B5EF4-FFF2-40B4-BE49-F238E27FC236}">
                <a16:creationId xmlns:a16="http://schemas.microsoft.com/office/drawing/2014/main" id="{5043BA3A-F69E-4DC2-932E-19C38B8E5A0D}"/>
              </a:ext>
            </a:extLst>
          </p:cNvPr>
          <p:cNvSpPr/>
          <p:nvPr>
            <p:custDataLst>
              <p:tags r:id="rId12"/>
            </p:custDataLst>
          </p:nvPr>
        </p:nvSpPr>
        <p:spPr>
          <a:xfrm>
            <a:off x="1426030" y="3450557"/>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70582E3C-958F-427E-82E0-F1401BAB6F6F}"/>
              </a:ext>
            </a:extLst>
          </p:cNvPr>
          <p:cNvSpPr/>
          <p:nvPr>
            <p:custDataLst>
              <p:tags r:id="rId13"/>
            </p:custDataLst>
          </p:nvPr>
        </p:nvSpPr>
        <p:spPr>
          <a:xfrm>
            <a:off x="2718682" y="3628357"/>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43208C32-6996-48F0-B166-915438A4C815}"/>
              </a:ext>
            </a:extLst>
          </p:cNvPr>
          <p:cNvCxnSpPr>
            <a:cxnSpLocks/>
          </p:cNvCxnSpPr>
          <p:nvPr>
            <p:custDataLst>
              <p:tags r:id="rId14"/>
            </p:custDataLst>
          </p:nvPr>
        </p:nvCxnSpPr>
        <p:spPr bwMode="auto">
          <a:xfrm flipV="1">
            <a:off x="5473240" y="3242712"/>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EA74E447-1D07-4117-9C0B-085E701F0BCE}"/>
              </a:ext>
            </a:extLst>
          </p:cNvPr>
          <p:cNvCxnSpPr>
            <a:cxnSpLocks/>
            <a:endCxn id="26" idx="1"/>
          </p:cNvCxnSpPr>
          <p:nvPr>
            <p:custDataLst>
              <p:tags r:id="rId15"/>
            </p:custDataLst>
          </p:nvPr>
        </p:nvCxnSpPr>
        <p:spPr bwMode="auto">
          <a:xfrm flipV="1">
            <a:off x="5342605" y="6308532"/>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5" name="ZoneTexte 24">
            <a:extLst>
              <a:ext uri="{FF2B5EF4-FFF2-40B4-BE49-F238E27FC236}">
                <a16:creationId xmlns:a16="http://schemas.microsoft.com/office/drawing/2014/main" id="{965CF99B-BA63-4ACC-A58C-A27C6C1D83F6}"/>
              </a:ext>
            </a:extLst>
          </p:cNvPr>
          <p:cNvSpPr txBox="1"/>
          <p:nvPr>
            <p:custDataLst>
              <p:tags r:id="rId16"/>
            </p:custDataLst>
          </p:nvPr>
        </p:nvSpPr>
        <p:spPr>
          <a:xfrm>
            <a:off x="5510549" y="3330611"/>
            <a:ext cx="268867" cy="400110"/>
          </a:xfrm>
          <a:prstGeom prst="rect">
            <a:avLst/>
          </a:prstGeom>
          <a:noFill/>
        </p:spPr>
        <p:txBody>
          <a:bodyPr wrap="square" rtlCol="0">
            <a:spAutoFit/>
          </a:bodyPr>
          <a:lstStyle/>
          <a:p>
            <a:r>
              <a:rPr lang="fr-FR" sz="2000" b="1" dirty="0"/>
              <a:t>V</a:t>
            </a:r>
          </a:p>
        </p:txBody>
      </p:sp>
      <p:sp>
        <p:nvSpPr>
          <p:cNvPr id="26" name="ZoneTexte 25">
            <a:extLst>
              <a:ext uri="{FF2B5EF4-FFF2-40B4-BE49-F238E27FC236}">
                <a16:creationId xmlns:a16="http://schemas.microsoft.com/office/drawing/2014/main" id="{FCF3DF2D-E441-4ACF-ADFC-6FEC23C24A91}"/>
              </a:ext>
            </a:extLst>
          </p:cNvPr>
          <p:cNvSpPr txBox="1"/>
          <p:nvPr>
            <p:custDataLst>
              <p:tags r:id="rId17"/>
            </p:custDataLst>
          </p:nvPr>
        </p:nvSpPr>
        <p:spPr>
          <a:xfrm>
            <a:off x="8689372" y="6108477"/>
            <a:ext cx="268867" cy="400110"/>
          </a:xfrm>
          <a:prstGeom prst="rect">
            <a:avLst/>
          </a:prstGeom>
          <a:noFill/>
        </p:spPr>
        <p:txBody>
          <a:bodyPr wrap="square" rtlCol="0">
            <a:spAutoFit/>
          </a:bodyPr>
          <a:lstStyle/>
          <a:p>
            <a:r>
              <a:rPr lang="fr-FR" sz="2000" b="1" dirty="0"/>
              <a:t>T</a:t>
            </a:r>
          </a:p>
        </p:txBody>
      </p:sp>
      <p:cxnSp>
        <p:nvCxnSpPr>
          <p:cNvPr id="28" name="Connecteur droit 27">
            <a:extLst>
              <a:ext uri="{FF2B5EF4-FFF2-40B4-BE49-F238E27FC236}">
                <a16:creationId xmlns:a16="http://schemas.microsoft.com/office/drawing/2014/main" id="{5FEB43E4-297A-45A5-A20B-9682FDB97B52}"/>
              </a:ext>
            </a:extLst>
          </p:cNvPr>
          <p:cNvCxnSpPr>
            <a:cxnSpLocks/>
          </p:cNvCxnSpPr>
          <p:nvPr>
            <p:custDataLst>
              <p:tags r:id="rId18"/>
            </p:custDataLst>
          </p:nvPr>
        </p:nvCxnSpPr>
        <p:spPr>
          <a:xfrm flipV="1">
            <a:off x="671074" y="5571457"/>
            <a:ext cx="3089008" cy="23466"/>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9" name="Connecteur droit 28">
            <a:extLst>
              <a:ext uri="{FF2B5EF4-FFF2-40B4-BE49-F238E27FC236}">
                <a16:creationId xmlns:a16="http://schemas.microsoft.com/office/drawing/2014/main" id="{D79964CB-B7FF-4DBF-A764-1A761FFF0222}"/>
              </a:ext>
            </a:extLst>
          </p:cNvPr>
          <p:cNvCxnSpPr>
            <a:cxnSpLocks/>
          </p:cNvCxnSpPr>
          <p:nvPr>
            <p:custDataLst>
              <p:tags r:id="rId19"/>
            </p:custDataLst>
          </p:nvPr>
        </p:nvCxnSpPr>
        <p:spPr>
          <a:xfrm flipV="1">
            <a:off x="720634" y="3766710"/>
            <a:ext cx="3042204" cy="1"/>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0A54AD7-9621-4516-B0FB-C9B502753E8E}"/>
              </a:ext>
            </a:extLst>
          </p:cNvPr>
          <p:cNvCxnSpPr>
            <a:cxnSpLocks/>
          </p:cNvCxnSpPr>
          <p:nvPr>
            <p:custDataLst>
              <p:tags r:id="rId20"/>
            </p:custDataLst>
          </p:nvPr>
        </p:nvCxnSpPr>
        <p:spPr>
          <a:xfrm>
            <a:off x="3800930" y="3806157"/>
            <a:ext cx="0" cy="2506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0" name="Connecteur droit avec flèche 39">
            <a:extLst>
              <a:ext uri="{FF2B5EF4-FFF2-40B4-BE49-F238E27FC236}">
                <a16:creationId xmlns:a16="http://schemas.microsoft.com/office/drawing/2014/main" id="{B8F94F60-3979-4B48-A7F7-627ABE099EA8}"/>
              </a:ext>
            </a:extLst>
          </p:cNvPr>
          <p:cNvCxnSpPr>
            <a:cxnSpLocks/>
          </p:cNvCxnSpPr>
          <p:nvPr>
            <p:custDataLst>
              <p:tags r:id="rId21"/>
            </p:custDataLst>
          </p:nvPr>
        </p:nvCxnSpPr>
        <p:spPr>
          <a:xfrm flipV="1">
            <a:off x="1540359" y="536825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2" name="Connecteur droit avec flèche 41">
            <a:extLst>
              <a:ext uri="{FF2B5EF4-FFF2-40B4-BE49-F238E27FC236}">
                <a16:creationId xmlns:a16="http://schemas.microsoft.com/office/drawing/2014/main" id="{C9035AAD-CC06-45DB-B909-DDCBA991729F}"/>
              </a:ext>
            </a:extLst>
          </p:cNvPr>
          <p:cNvCxnSpPr>
            <a:cxnSpLocks/>
          </p:cNvCxnSpPr>
          <p:nvPr>
            <p:custDataLst>
              <p:tags r:id="rId22"/>
            </p:custDataLst>
          </p:nvPr>
        </p:nvCxnSpPr>
        <p:spPr>
          <a:xfrm flipV="1">
            <a:off x="3800930" y="327079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3" name="Connecteur droit avec flèche 42">
            <a:extLst>
              <a:ext uri="{FF2B5EF4-FFF2-40B4-BE49-F238E27FC236}">
                <a16:creationId xmlns:a16="http://schemas.microsoft.com/office/drawing/2014/main" id="{19592E6E-182A-4A9D-8CA2-E730A5E39F20}"/>
              </a:ext>
            </a:extLst>
          </p:cNvPr>
          <p:cNvCxnSpPr>
            <a:cxnSpLocks/>
            <a:endCxn id="21" idx="25"/>
          </p:cNvCxnSpPr>
          <p:nvPr>
            <p:custDataLst>
              <p:tags r:id="rId23"/>
            </p:custDataLst>
          </p:nvPr>
        </p:nvCxnSpPr>
        <p:spPr>
          <a:xfrm flipV="1">
            <a:off x="2718682" y="4618957"/>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5" name="Connecteur droit avec flèche 44">
            <a:extLst>
              <a:ext uri="{FF2B5EF4-FFF2-40B4-BE49-F238E27FC236}">
                <a16:creationId xmlns:a16="http://schemas.microsoft.com/office/drawing/2014/main" id="{F897CBE2-1B3D-49D9-A01C-6D69DD3A0B8D}"/>
              </a:ext>
            </a:extLst>
          </p:cNvPr>
          <p:cNvCxnSpPr>
            <a:cxnSpLocks/>
          </p:cNvCxnSpPr>
          <p:nvPr>
            <p:custDataLst>
              <p:tags r:id="rId24"/>
            </p:custDataLst>
          </p:nvPr>
        </p:nvCxnSpPr>
        <p:spPr>
          <a:xfrm flipV="1">
            <a:off x="3799798" y="5195258"/>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6" name="Connecteur droit avec flèche 45">
            <a:extLst>
              <a:ext uri="{FF2B5EF4-FFF2-40B4-BE49-F238E27FC236}">
                <a16:creationId xmlns:a16="http://schemas.microsoft.com/office/drawing/2014/main" id="{F2CADAA1-79F4-4823-83D9-D18CEE684CC5}"/>
              </a:ext>
            </a:extLst>
          </p:cNvPr>
          <p:cNvCxnSpPr>
            <a:cxnSpLocks/>
          </p:cNvCxnSpPr>
          <p:nvPr>
            <p:custDataLst>
              <p:tags r:id="rId25"/>
            </p:custDataLst>
          </p:nvPr>
        </p:nvCxnSpPr>
        <p:spPr>
          <a:xfrm flipV="1">
            <a:off x="4367220" y="3887120"/>
            <a:ext cx="89340" cy="5068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9" name="ZoneTexte 48">
            <a:extLst>
              <a:ext uri="{FF2B5EF4-FFF2-40B4-BE49-F238E27FC236}">
                <a16:creationId xmlns:a16="http://schemas.microsoft.com/office/drawing/2014/main" id="{92430567-7A51-40A9-A6A2-26B4A0B7BCEB}"/>
              </a:ext>
            </a:extLst>
          </p:cNvPr>
          <p:cNvSpPr txBox="1"/>
          <p:nvPr>
            <p:custDataLst>
              <p:tags r:id="rId26"/>
            </p:custDataLst>
          </p:nvPr>
        </p:nvSpPr>
        <p:spPr>
          <a:xfrm>
            <a:off x="1252516" y="6313922"/>
            <a:ext cx="585160" cy="400110"/>
          </a:xfrm>
          <a:prstGeom prst="rect">
            <a:avLst/>
          </a:prstGeom>
          <a:noFill/>
        </p:spPr>
        <p:txBody>
          <a:bodyPr wrap="square" rtlCol="0">
            <a:spAutoFit/>
          </a:bodyPr>
          <a:lstStyle/>
          <a:p>
            <a:r>
              <a:rPr lang="fr-FR" sz="2000" dirty="0"/>
              <a:t>T1</a:t>
            </a:r>
          </a:p>
        </p:txBody>
      </p:sp>
      <p:sp>
        <p:nvSpPr>
          <p:cNvPr id="50" name="ZoneTexte 49">
            <a:extLst>
              <a:ext uri="{FF2B5EF4-FFF2-40B4-BE49-F238E27FC236}">
                <a16:creationId xmlns:a16="http://schemas.microsoft.com/office/drawing/2014/main" id="{8DEC16E1-0A33-44E2-80DC-A195F53132DA}"/>
              </a:ext>
            </a:extLst>
          </p:cNvPr>
          <p:cNvSpPr txBox="1"/>
          <p:nvPr>
            <p:custDataLst>
              <p:tags r:id="rId27"/>
            </p:custDataLst>
          </p:nvPr>
        </p:nvSpPr>
        <p:spPr>
          <a:xfrm>
            <a:off x="3577951" y="6295970"/>
            <a:ext cx="585160" cy="400110"/>
          </a:xfrm>
          <a:prstGeom prst="rect">
            <a:avLst/>
          </a:prstGeom>
          <a:noFill/>
        </p:spPr>
        <p:txBody>
          <a:bodyPr wrap="square" rtlCol="0">
            <a:spAutoFit/>
          </a:bodyPr>
          <a:lstStyle/>
          <a:p>
            <a:r>
              <a:rPr lang="fr-FR" sz="2000" dirty="0"/>
              <a:t>T2</a:t>
            </a:r>
          </a:p>
        </p:txBody>
      </p:sp>
      <p:sp>
        <p:nvSpPr>
          <p:cNvPr id="51" name="ZoneTexte 50">
            <a:extLst>
              <a:ext uri="{FF2B5EF4-FFF2-40B4-BE49-F238E27FC236}">
                <a16:creationId xmlns:a16="http://schemas.microsoft.com/office/drawing/2014/main" id="{9A41495D-1CE0-48D0-A637-946D61EB7672}"/>
              </a:ext>
            </a:extLst>
          </p:cNvPr>
          <p:cNvSpPr txBox="1"/>
          <p:nvPr>
            <p:custDataLst>
              <p:tags r:id="rId28"/>
            </p:custDataLst>
          </p:nvPr>
        </p:nvSpPr>
        <p:spPr>
          <a:xfrm>
            <a:off x="720634" y="5605062"/>
            <a:ext cx="585160" cy="400110"/>
          </a:xfrm>
          <a:prstGeom prst="rect">
            <a:avLst/>
          </a:prstGeom>
          <a:noFill/>
        </p:spPr>
        <p:txBody>
          <a:bodyPr wrap="square" rtlCol="0">
            <a:spAutoFit/>
          </a:bodyPr>
          <a:lstStyle/>
          <a:p>
            <a:r>
              <a:rPr lang="fr-FR" sz="2000" dirty="0"/>
              <a:t>X1</a:t>
            </a:r>
          </a:p>
        </p:txBody>
      </p:sp>
      <p:sp>
        <p:nvSpPr>
          <p:cNvPr id="52" name="ZoneTexte 51">
            <a:extLst>
              <a:ext uri="{FF2B5EF4-FFF2-40B4-BE49-F238E27FC236}">
                <a16:creationId xmlns:a16="http://schemas.microsoft.com/office/drawing/2014/main" id="{E0FA79CC-3650-44BA-9A11-72DAA4FBFB6E}"/>
              </a:ext>
            </a:extLst>
          </p:cNvPr>
          <p:cNvSpPr txBox="1"/>
          <p:nvPr>
            <p:custDataLst>
              <p:tags r:id="rId29"/>
            </p:custDataLst>
          </p:nvPr>
        </p:nvSpPr>
        <p:spPr>
          <a:xfrm>
            <a:off x="709550" y="3794497"/>
            <a:ext cx="585160" cy="400110"/>
          </a:xfrm>
          <a:prstGeom prst="rect">
            <a:avLst/>
          </a:prstGeom>
          <a:noFill/>
        </p:spPr>
        <p:txBody>
          <a:bodyPr wrap="square" rtlCol="0">
            <a:spAutoFit/>
          </a:bodyPr>
          <a:lstStyle/>
          <a:p>
            <a:r>
              <a:rPr lang="fr-FR" sz="2000" dirty="0"/>
              <a:t>X2</a:t>
            </a:r>
          </a:p>
        </p:txBody>
      </p:sp>
      <p:sp>
        <p:nvSpPr>
          <p:cNvPr id="53" name="ZoneTexte 52">
            <a:extLst>
              <a:ext uri="{FF2B5EF4-FFF2-40B4-BE49-F238E27FC236}">
                <a16:creationId xmlns:a16="http://schemas.microsoft.com/office/drawing/2014/main" id="{11352F75-AD4A-4FAB-BA41-BC7AC3FF216B}"/>
              </a:ext>
            </a:extLst>
          </p:cNvPr>
          <p:cNvSpPr txBox="1"/>
          <p:nvPr>
            <p:custDataLst>
              <p:tags r:id="rId30"/>
            </p:custDataLst>
          </p:nvPr>
        </p:nvSpPr>
        <p:spPr>
          <a:xfrm>
            <a:off x="3285371" y="3331797"/>
            <a:ext cx="585160" cy="400110"/>
          </a:xfrm>
          <a:prstGeom prst="rect">
            <a:avLst/>
          </a:prstGeom>
          <a:noFill/>
        </p:spPr>
        <p:txBody>
          <a:bodyPr wrap="square" rtlCol="0">
            <a:spAutoFit/>
          </a:bodyPr>
          <a:lstStyle/>
          <a:p>
            <a:r>
              <a:rPr lang="fr-FR" sz="2000" dirty="0"/>
              <a:t>V1</a:t>
            </a:r>
          </a:p>
        </p:txBody>
      </p:sp>
      <p:sp>
        <p:nvSpPr>
          <p:cNvPr id="54" name="ZoneTexte 53">
            <a:extLst>
              <a:ext uri="{FF2B5EF4-FFF2-40B4-BE49-F238E27FC236}">
                <a16:creationId xmlns:a16="http://schemas.microsoft.com/office/drawing/2014/main" id="{6B37E074-8294-49F3-846B-684B2828B254}"/>
              </a:ext>
            </a:extLst>
          </p:cNvPr>
          <p:cNvSpPr txBox="1"/>
          <p:nvPr>
            <p:custDataLst>
              <p:tags r:id="rId31"/>
            </p:custDataLst>
          </p:nvPr>
        </p:nvSpPr>
        <p:spPr>
          <a:xfrm>
            <a:off x="3925210" y="5465098"/>
            <a:ext cx="585160" cy="400110"/>
          </a:xfrm>
          <a:prstGeom prst="rect">
            <a:avLst/>
          </a:prstGeom>
          <a:noFill/>
        </p:spPr>
        <p:txBody>
          <a:bodyPr wrap="square" rtlCol="0">
            <a:spAutoFit/>
          </a:bodyPr>
          <a:lstStyle/>
          <a:p>
            <a:r>
              <a:rPr lang="fr-FR" sz="2000" dirty="0"/>
              <a:t>V2</a:t>
            </a:r>
          </a:p>
        </p:txBody>
      </p:sp>
      <p:sp>
        <p:nvSpPr>
          <p:cNvPr id="57" name="ZoneTexte 56">
            <a:extLst>
              <a:ext uri="{FF2B5EF4-FFF2-40B4-BE49-F238E27FC236}">
                <a16:creationId xmlns:a16="http://schemas.microsoft.com/office/drawing/2014/main" id="{6A1E4BF4-624F-45C9-BBD5-6A46CF05444D}"/>
              </a:ext>
            </a:extLst>
          </p:cNvPr>
          <p:cNvSpPr txBox="1"/>
          <p:nvPr>
            <p:custDataLst>
              <p:tags r:id="rId32"/>
            </p:custDataLst>
          </p:nvPr>
        </p:nvSpPr>
        <p:spPr>
          <a:xfrm>
            <a:off x="5561452" y="6330586"/>
            <a:ext cx="585160" cy="400110"/>
          </a:xfrm>
          <a:prstGeom prst="rect">
            <a:avLst/>
          </a:prstGeom>
          <a:noFill/>
        </p:spPr>
        <p:txBody>
          <a:bodyPr wrap="square" rtlCol="0">
            <a:spAutoFit/>
          </a:bodyPr>
          <a:lstStyle/>
          <a:p>
            <a:r>
              <a:rPr lang="fr-FR" sz="2000" dirty="0"/>
              <a:t>T1</a:t>
            </a:r>
          </a:p>
        </p:txBody>
      </p:sp>
      <p:sp>
        <p:nvSpPr>
          <p:cNvPr id="58" name="ZoneTexte 57">
            <a:extLst>
              <a:ext uri="{FF2B5EF4-FFF2-40B4-BE49-F238E27FC236}">
                <a16:creationId xmlns:a16="http://schemas.microsoft.com/office/drawing/2014/main" id="{7214B13D-37C9-4C9B-A611-1AB4679D622A}"/>
              </a:ext>
            </a:extLst>
          </p:cNvPr>
          <p:cNvSpPr txBox="1"/>
          <p:nvPr>
            <p:custDataLst>
              <p:tags r:id="rId33"/>
            </p:custDataLst>
          </p:nvPr>
        </p:nvSpPr>
        <p:spPr>
          <a:xfrm>
            <a:off x="7886887" y="6312634"/>
            <a:ext cx="585160" cy="400110"/>
          </a:xfrm>
          <a:prstGeom prst="rect">
            <a:avLst/>
          </a:prstGeom>
          <a:noFill/>
        </p:spPr>
        <p:txBody>
          <a:bodyPr wrap="square" rtlCol="0">
            <a:spAutoFit/>
          </a:bodyPr>
          <a:lstStyle/>
          <a:p>
            <a:r>
              <a:rPr lang="fr-FR" sz="2000" dirty="0"/>
              <a:t>T2</a:t>
            </a:r>
          </a:p>
        </p:txBody>
      </p:sp>
      <p:sp>
        <p:nvSpPr>
          <p:cNvPr id="62" name="Forme libre : forme 61">
            <a:extLst>
              <a:ext uri="{FF2B5EF4-FFF2-40B4-BE49-F238E27FC236}">
                <a16:creationId xmlns:a16="http://schemas.microsoft.com/office/drawing/2014/main" id="{F22EF8D1-F080-408E-90D0-4C81C3C8FA58}"/>
              </a:ext>
            </a:extLst>
          </p:cNvPr>
          <p:cNvSpPr/>
          <p:nvPr>
            <p:custDataLst>
              <p:tags r:id="rId34"/>
            </p:custDataLst>
          </p:nvPr>
        </p:nvSpPr>
        <p:spPr>
          <a:xfrm>
            <a:off x="5738930" y="4087068"/>
            <a:ext cx="2616200" cy="1562100"/>
          </a:xfrm>
          <a:custGeom>
            <a:avLst/>
            <a:gdLst>
              <a:gd name="connsiteX0" fmla="*/ 0 w 2616200"/>
              <a:gd name="connsiteY0" fmla="*/ 0 h 1562100"/>
              <a:gd name="connsiteX1" fmla="*/ 304800 w 2616200"/>
              <a:gd name="connsiteY1" fmla="*/ 25400 h 1562100"/>
              <a:gd name="connsiteX2" fmla="*/ 381000 w 2616200"/>
              <a:gd name="connsiteY2" fmla="*/ 38100 h 1562100"/>
              <a:gd name="connsiteX3" fmla="*/ 419100 w 2616200"/>
              <a:gd name="connsiteY3" fmla="*/ 76200 h 1562100"/>
              <a:gd name="connsiteX4" fmla="*/ 444500 w 2616200"/>
              <a:gd name="connsiteY4" fmla="*/ 152400 h 1562100"/>
              <a:gd name="connsiteX5" fmla="*/ 457200 w 2616200"/>
              <a:gd name="connsiteY5" fmla="*/ 622300 h 1562100"/>
              <a:gd name="connsiteX6" fmla="*/ 495300 w 2616200"/>
              <a:gd name="connsiteY6" fmla="*/ 660400 h 1562100"/>
              <a:gd name="connsiteX7" fmla="*/ 508000 w 2616200"/>
              <a:gd name="connsiteY7" fmla="*/ 698500 h 1562100"/>
              <a:gd name="connsiteX8" fmla="*/ 520700 w 2616200"/>
              <a:gd name="connsiteY8" fmla="*/ 774700 h 1562100"/>
              <a:gd name="connsiteX9" fmla="*/ 546100 w 2616200"/>
              <a:gd name="connsiteY9" fmla="*/ 863600 h 1562100"/>
              <a:gd name="connsiteX10" fmla="*/ 584200 w 2616200"/>
              <a:gd name="connsiteY10" fmla="*/ 965200 h 1562100"/>
              <a:gd name="connsiteX11" fmla="*/ 596900 w 2616200"/>
              <a:gd name="connsiteY11" fmla="*/ 1092200 h 1562100"/>
              <a:gd name="connsiteX12" fmla="*/ 622300 w 2616200"/>
              <a:gd name="connsiteY12" fmla="*/ 1143000 h 1562100"/>
              <a:gd name="connsiteX13" fmla="*/ 660400 w 2616200"/>
              <a:gd name="connsiteY13" fmla="*/ 1244600 h 1562100"/>
              <a:gd name="connsiteX14" fmla="*/ 698500 w 2616200"/>
              <a:gd name="connsiteY14" fmla="*/ 1282700 h 1562100"/>
              <a:gd name="connsiteX15" fmla="*/ 723900 w 2616200"/>
              <a:gd name="connsiteY15" fmla="*/ 1320800 h 1562100"/>
              <a:gd name="connsiteX16" fmla="*/ 762000 w 2616200"/>
              <a:gd name="connsiteY16" fmla="*/ 1358900 h 1562100"/>
              <a:gd name="connsiteX17" fmla="*/ 787400 w 2616200"/>
              <a:gd name="connsiteY17" fmla="*/ 1397000 h 1562100"/>
              <a:gd name="connsiteX18" fmla="*/ 825500 w 2616200"/>
              <a:gd name="connsiteY18" fmla="*/ 1422400 h 1562100"/>
              <a:gd name="connsiteX19" fmla="*/ 850900 w 2616200"/>
              <a:gd name="connsiteY19" fmla="*/ 1460500 h 1562100"/>
              <a:gd name="connsiteX20" fmla="*/ 889000 w 2616200"/>
              <a:gd name="connsiteY20" fmla="*/ 1473200 h 1562100"/>
              <a:gd name="connsiteX21" fmla="*/ 939800 w 2616200"/>
              <a:gd name="connsiteY21" fmla="*/ 1498600 h 1562100"/>
              <a:gd name="connsiteX22" fmla="*/ 990600 w 2616200"/>
              <a:gd name="connsiteY22" fmla="*/ 1536700 h 1562100"/>
              <a:gd name="connsiteX23" fmla="*/ 1054100 w 2616200"/>
              <a:gd name="connsiteY23" fmla="*/ 1549400 h 1562100"/>
              <a:gd name="connsiteX24" fmla="*/ 1104900 w 2616200"/>
              <a:gd name="connsiteY24" fmla="*/ 1562100 h 1562100"/>
              <a:gd name="connsiteX25" fmla="*/ 1320800 w 2616200"/>
              <a:gd name="connsiteY25" fmla="*/ 1549400 h 1562100"/>
              <a:gd name="connsiteX26" fmla="*/ 1422400 w 2616200"/>
              <a:gd name="connsiteY26" fmla="*/ 1524000 h 1562100"/>
              <a:gd name="connsiteX27" fmla="*/ 1511300 w 2616200"/>
              <a:gd name="connsiteY27" fmla="*/ 1409700 h 1562100"/>
              <a:gd name="connsiteX28" fmla="*/ 1536700 w 2616200"/>
              <a:gd name="connsiteY28" fmla="*/ 1371600 h 1562100"/>
              <a:gd name="connsiteX29" fmla="*/ 1562100 w 2616200"/>
              <a:gd name="connsiteY29" fmla="*/ 1295400 h 1562100"/>
              <a:gd name="connsiteX30" fmla="*/ 1574800 w 2616200"/>
              <a:gd name="connsiteY30" fmla="*/ 1092200 h 1562100"/>
              <a:gd name="connsiteX31" fmla="*/ 1612900 w 2616200"/>
              <a:gd name="connsiteY31" fmla="*/ 952500 h 1562100"/>
              <a:gd name="connsiteX32" fmla="*/ 1625600 w 2616200"/>
              <a:gd name="connsiteY32" fmla="*/ 914400 h 1562100"/>
              <a:gd name="connsiteX33" fmla="*/ 1638300 w 2616200"/>
              <a:gd name="connsiteY33" fmla="*/ 850900 h 1562100"/>
              <a:gd name="connsiteX34" fmla="*/ 1651000 w 2616200"/>
              <a:gd name="connsiteY34" fmla="*/ 774700 h 1562100"/>
              <a:gd name="connsiteX35" fmla="*/ 1676400 w 2616200"/>
              <a:gd name="connsiteY35" fmla="*/ 723900 h 1562100"/>
              <a:gd name="connsiteX36" fmla="*/ 1689100 w 2616200"/>
              <a:gd name="connsiteY36" fmla="*/ 673100 h 1562100"/>
              <a:gd name="connsiteX37" fmla="*/ 1714500 w 2616200"/>
              <a:gd name="connsiteY37" fmla="*/ 596900 h 1562100"/>
              <a:gd name="connsiteX38" fmla="*/ 1752600 w 2616200"/>
              <a:gd name="connsiteY38" fmla="*/ 495300 h 1562100"/>
              <a:gd name="connsiteX39" fmla="*/ 1778000 w 2616200"/>
              <a:gd name="connsiteY39" fmla="*/ 381000 h 1562100"/>
              <a:gd name="connsiteX40" fmla="*/ 1803400 w 2616200"/>
              <a:gd name="connsiteY40" fmla="*/ 304800 h 1562100"/>
              <a:gd name="connsiteX41" fmla="*/ 1841500 w 2616200"/>
              <a:gd name="connsiteY41" fmla="*/ 177800 h 1562100"/>
              <a:gd name="connsiteX42" fmla="*/ 1879600 w 2616200"/>
              <a:gd name="connsiteY42" fmla="*/ 127000 h 1562100"/>
              <a:gd name="connsiteX43" fmla="*/ 1917700 w 2616200"/>
              <a:gd name="connsiteY43" fmla="*/ 101600 h 1562100"/>
              <a:gd name="connsiteX44" fmla="*/ 1955800 w 2616200"/>
              <a:gd name="connsiteY44" fmla="*/ 88900 h 1562100"/>
              <a:gd name="connsiteX45" fmla="*/ 2616200 w 2616200"/>
              <a:gd name="connsiteY45" fmla="*/ 889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6200" h="1562100">
                <a:moveTo>
                  <a:pt x="0" y="0"/>
                </a:moveTo>
                <a:cubicBezTo>
                  <a:pt x="158547" y="31709"/>
                  <a:pt x="-18006" y="-424"/>
                  <a:pt x="304800" y="25400"/>
                </a:cubicBezTo>
                <a:cubicBezTo>
                  <a:pt x="330468" y="27453"/>
                  <a:pt x="355600" y="33867"/>
                  <a:pt x="381000" y="38100"/>
                </a:cubicBezTo>
                <a:cubicBezTo>
                  <a:pt x="393700" y="50800"/>
                  <a:pt x="410378" y="60500"/>
                  <a:pt x="419100" y="76200"/>
                </a:cubicBezTo>
                <a:cubicBezTo>
                  <a:pt x="432103" y="99605"/>
                  <a:pt x="444500" y="152400"/>
                  <a:pt x="444500" y="152400"/>
                </a:cubicBezTo>
                <a:cubicBezTo>
                  <a:pt x="448733" y="309033"/>
                  <a:pt x="441609" y="466387"/>
                  <a:pt x="457200" y="622300"/>
                </a:cubicBezTo>
                <a:cubicBezTo>
                  <a:pt x="458987" y="640171"/>
                  <a:pt x="485337" y="645456"/>
                  <a:pt x="495300" y="660400"/>
                </a:cubicBezTo>
                <a:cubicBezTo>
                  <a:pt x="502726" y="671539"/>
                  <a:pt x="505096" y="685432"/>
                  <a:pt x="508000" y="698500"/>
                </a:cubicBezTo>
                <a:cubicBezTo>
                  <a:pt x="513586" y="723637"/>
                  <a:pt x="514910" y="749609"/>
                  <a:pt x="520700" y="774700"/>
                </a:cubicBezTo>
                <a:cubicBezTo>
                  <a:pt x="527630" y="804730"/>
                  <a:pt x="538625" y="833701"/>
                  <a:pt x="546100" y="863600"/>
                </a:cubicBezTo>
                <a:cubicBezTo>
                  <a:pt x="568071" y="951483"/>
                  <a:pt x="542388" y="902481"/>
                  <a:pt x="584200" y="965200"/>
                </a:cubicBezTo>
                <a:cubicBezTo>
                  <a:pt x="588433" y="1007533"/>
                  <a:pt x="587986" y="1050600"/>
                  <a:pt x="596900" y="1092200"/>
                </a:cubicBezTo>
                <a:cubicBezTo>
                  <a:pt x="600867" y="1110712"/>
                  <a:pt x="614842" y="1125599"/>
                  <a:pt x="622300" y="1143000"/>
                </a:cubicBezTo>
                <a:cubicBezTo>
                  <a:pt x="638420" y="1180613"/>
                  <a:pt x="636481" y="1206329"/>
                  <a:pt x="660400" y="1244600"/>
                </a:cubicBezTo>
                <a:cubicBezTo>
                  <a:pt x="669919" y="1259830"/>
                  <a:pt x="687002" y="1268902"/>
                  <a:pt x="698500" y="1282700"/>
                </a:cubicBezTo>
                <a:cubicBezTo>
                  <a:pt x="708271" y="1294426"/>
                  <a:pt x="714129" y="1309074"/>
                  <a:pt x="723900" y="1320800"/>
                </a:cubicBezTo>
                <a:cubicBezTo>
                  <a:pt x="735398" y="1334598"/>
                  <a:pt x="750502" y="1345102"/>
                  <a:pt x="762000" y="1358900"/>
                </a:cubicBezTo>
                <a:cubicBezTo>
                  <a:pt x="771771" y="1370626"/>
                  <a:pt x="776607" y="1386207"/>
                  <a:pt x="787400" y="1397000"/>
                </a:cubicBezTo>
                <a:cubicBezTo>
                  <a:pt x="798193" y="1407793"/>
                  <a:pt x="812800" y="1413933"/>
                  <a:pt x="825500" y="1422400"/>
                </a:cubicBezTo>
                <a:cubicBezTo>
                  <a:pt x="833967" y="1435100"/>
                  <a:pt x="838981" y="1450965"/>
                  <a:pt x="850900" y="1460500"/>
                </a:cubicBezTo>
                <a:cubicBezTo>
                  <a:pt x="861353" y="1468863"/>
                  <a:pt x="876695" y="1467927"/>
                  <a:pt x="889000" y="1473200"/>
                </a:cubicBezTo>
                <a:cubicBezTo>
                  <a:pt x="906401" y="1480658"/>
                  <a:pt x="923746" y="1488566"/>
                  <a:pt x="939800" y="1498600"/>
                </a:cubicBezTo>
                <a:cubicBezTo>
                  <a:pt x="957749" y="1509818"/>
                  <a:pt x="971258" y="1528103"/>
                  <a:pt x="990600" y="1536700"/>
                </a:cubicBezTo>
                <a:cubicBezTo>
                  <a:pt x="1010325" y="1545467"/>
                  <a:pt x="1033028" y="1544717"/>
                  <a:pt x="1054100" y="1549400"/>
                </a:cubicBezTo>
                <a:cubicBezTo>
                  <a:pt x="1071139" y="1553186"/>
                  <a:pt x="1087967" y="1557867"/>
                  <a:pt x="1104900" y="1562100"/>
                </a:cubicBezTo>
                <a:cubicBezTo>
                  <a:pt x="1176867" y="1557867"/>
                  <a:pt x="1249222" y="1557989"/>
                  <a:pt x="1320800" y="1549400"/>
                </a:cubicBezTo>
                <a:cubicBezTo>
                  <a:pt x="1355460" y="1545241"/>
                  <a:pt x="1422400" y="1524000"/>
                  <a:pt x="1422400" y="1524000"/>
                </a:cubicBezTo>
                <a:cubicBezTo>
                  <a:pt x="1482086" y="1464314"/>
                  <a:pt x="1450537" y="1500844"/>
                  <a:pt x="1511300" y="1409700"/>
                </a:cubicBezTo>
                <a:cubicBezTo>
                  <a:pt x="1519767" y="1397000"/>
                  <a:pt x="1531873" y="1386080"/>
                  <a:pt x="1536700" y="1371600"/>
                </a:cubicBezTo>
                <a:lnTo>
                  <a:pt x="1562100" y="1295400"/>
                </a:lnTo>
                <a:cubicBezTo>
                  <a:pt x="1566333" y="1227667"/>
                  <a:pt x="1568366" y="1159760"/>
                  <a:pt x="1574800" y="1092200"/>
                </a:cubicBezTo>
                <a:cubicBezTo>
                  <a:pt x="1579587" y="1041938"/>
                  <a:pt x="1597002" y="1000195"/>
                  <a:pt x="1612900" y="952500"/>
                </a:cubicBezTo>
                <a:cubicBezTo>
                  <a:pt x="1617133" y="939800"/>
                  <a:pt x="1622975" y="927527"/>
                  <a:pt x="1625600" y="914400"/>
                </a:cubicBezTo>
                <a:cubicBezTo>
                  <a:pt x="1629833" y="893233"/>
                  <a:pt x="1634439" y="872138"/>
                  <a:pt x="1638300" y="850900"/>
                </a:cubicBezTo>
                <a:cubicBezTo>
                  <a:pt x="1642906" y="825565"/>
                  <a:pt x="1643601" y="799364"/>
                  <a:pt x="1651000" y="774700"/>
                </a:cubicBezTo>
                <a:cubicBezTo>
                  <a:pt x="1656440" y="756566"/>
                  <a:pt x="1669753" y="741627"/>
                  <a:pt x="1676400" y="723900"/>
                </a:cubicBezTo>
                <a:cubicBezTo>
                  <a:pt x="1682529" y="707557"/>
                  <a:pt x="1684084" y="689818"/>
                  <a:pt x="1689100" y="673100"/>
                </a:cubicBezTo>
                <a:cubicBezTo>
                  <a:pt x="1696793" y="647455"/>
                  <a:pt x="1704556" y="621759"/>
                  <a:pt x="1714500" y="596900"/>
                </a:cubicBezTo>
                <a:cubicBezTo>
                  <a:pt x="1722269" y="577477"/>
                  <a:pt x="1745964" y="521845"/>
                  <a:pt x="1752600" y="495300"/>
                </a:cubicBezTo>
                <a:cubicBezTo>
                  <a:pt x="1762066" y="457436"/>
                  <a:pt x="1767944" y="418712"/>
                  <a:pt x="1778000" y="381000"/>
                </a:cubicBezTo>
                <a:cubicBezTo>
                  <a:pt x="1784899" y="355130"/>
                  <a:pt x="1796906" y="330775"/>
                  <a:pt x="1803400" y="304800"/>
                </a:cubicBezTo>
                <a:cubicBezTo>
                  <a:pt x="1809995" y="278418"/>
                  <a:pt x="1829905" y="193260"/>
                  <a:pt x="1841500" y="177800"/>
                </a:cubicBezTo>
                <a:cubicBezTo>
                  <a:pt x="1854200" y="160867"/>
                  <a:pt x="1864633" y="141967"/>
                  <a:pt x="1879600" y="127000"/>
                </a:cubicBezTo>
                <a:cubicBezTo>
                  <a:pt x="1890393" y="116207"/>
                  <a:pt x="1904048" y="108426"/>
                  <a:pt x="1917700" y="101600"/>
                </a:cubicBezTo>
                <a:cubicBezTo>
                  <a:pt x="1929674" y="95613"/>
                  <a:pt x="1942415" y="89143"/>
                  <a:pt x="1955800" y="88900"/>
                </a:cubicBezTo>
                <a:cubicBezTo>
                  <a:pt x="2175897" y="84898"/>
                  <a:pt x="2396067" y="88900"/>
                  <a:pt x="2616200" y="8890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63" name="Forme libre : forme 62">
            <a:extLst>
              <a:ext uri="{FF2B5EF4-FFF2-40B4-BE49-F238E27FC236}">
                <a16:creationId xmlns:a16="http://schemas.microsoft.com/office/drawing/2014/main" id="{AE6A9A4B-1454-4C9A-AF17-5B1D41F34647}"/>
              </a:ext>
            </a:extLst>
          </p:cNvPr>
          <p:cNvSpPr/>
          <p:nvPr>
            <p:custDataLst>
              <p:tags r:id="rId35"/>
            </p:custDataLst>
          </p:nvPr>
        </p:nvSpPr>
        <p:spPr>
          <a:xfrm>
            <a:off x="7168388" y="3830270"/>
            <a:ext cx="1866900" cy="1839489"/>
          </a:xfrm>
          <a:custGeom>
            <a:avLst/>
            <a:gdLst>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7018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7018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6256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625600 w 2057400"/>
              <a:gd name="connsiteY38" fmla="*/ 25400 h 1828800"/>
              <a:gd name="connsiteX39" fmla="*/ 1676400 w 2057400"/>
              <a:gd name="connsiteY39" fmla="*/ 0 h 1828800"/>
              <a:gd name="connsiteX40" fmla="*/ 2057400 w 2057400"/>
              <a:gd name="connsiteY40" fmla="*/ 25400 h 1828800"/>
              <a:gd name="connsiteX0" fmla="*/ 0 w 1866900"/>
              <a:gd name="connsiteY0" fmla="*/ 442489 h 1839489"/>
              <a:gd name="connsiteX1" fmla="*/ 165100 w 1866900"/>
              <a:gd name="connsiteY1" fmla="*/ 429789 h 1839489"/>
              <a:gd name="connsiteX2" fmla="*/ 203200 w 1866900"/>
              <a:gd name="connsiteY2" fmla="*/ 417089 h 1839489"/>
              <a:gd name="connsiteX3" fmla="*/ 317500 w 1866900"/>
              <a:gd name="connsiteY3" fmla="*/ 442489 h 1839489"/>
              <a:gd name="connsiteX4" fmla="*/ 381000 w 1866900"/>
              <a:gd name="connsiteY4" fmla="*/ 556789 h 1839489"/>
              <a:gd name="connsiteX5" fmla="*/ 393700 w 1866900"/>
              <a:gd name="connsiteY5" fmla="*/ 645689 h 1839489"/>
              <a:gd name="connsiteX6" fmla="*/ 419100 w 1866900"/>
              <a:gd name="connsiteY6" fmla="*/ 1166389 h 1839489"/>
              <a:gd name="connsiteX7" fmla="*/ 431800 w 1866900"/>
              <a:gd name="connsiteY7" fmla="*/ 1217189 h 1839489"/>
              <a:gd name="connsiteX8" fmla="*/ 457200 w 1866900"/>
              <a:gd name="connsiteY8" fmla="*/ 1433089 h 1839489"/>
              <a:gd name="connsiteX9" fmla="*/ 482600 w 1866900"/>
              <a:gd name="connsiteY9" fmla="*/ 1509289 h 1839489"/>
              <a:gd name="connsiteX10" fmla="*/ 520700 w 1866900"/>
              <a:gd name="connsiteY10" fmla="*/ 1623589 h 1839489"/>
              <a:gd name="connsiteX11" fmla="*/ 546100 w 1866900"/>
              <a:gd name="connsiteY11" fmla="*/ 1699789 h 1839489"/>
              <a:gd name="connsiteX12" fmla="*/ 558800 w 1866900"/>
              <a:gd name="connsiteY12" fmla="*/ 1737889 h 1839489"/>
              <a:gd name="connsiteX13" fmla="*/ 596900 w 1866900"/>
              <a:gd name="connsiteY13" fmla="*/ 1775989 h 1839489"/>
              <a:gd name="connsiteX14" fmla="*/ 673100 w 1866900"/>
              <a:gd name="connsiteY14" fmla="*/ 1801389 h 1839489"/>
              <a:gd name="connsiteX15" fmla="*/ 711200 w 1866900"/>
              <a:gd name="connsiteY15" fmla="*/ 1814089 h 1839489"/>
              <a:gd name="connsiteX16" fmla="*/ 749300 w 1866900"/>
              <a:gd name="connsiteY16" fmla="*/ 1826789 h 1839489"/>
              <a:gd name="connsiteX17" fmla="*/ 787400 w 1866900"/>
              <a:gd name="connsiteY17" fmla="*/ 1839489 h 1839489"/>
              <a:gd name="connsiteX18" fmla="*/ 1016000 w 1866900"/>
              <a:gd name="connsiteY18" fmla="*/ 1826789 h 1839489"/>
              <a:gd name="connsiteX19" fmla="*/ 1054100 w 1866900"/>
              <a:gd name="connsiteY19" fmla="*/ 1814089 h 1839489"/>
              <a:gd name="connsiteX20" fmla="*/ 1092200 w 1866900"/>
              <a:gd name="connsiteY20" fmla="*/ 1775989 h 1839489"/>
              <a:gd name="connsiteX21" fmla="*/ 1130300 w 1866900"/>
              <a:gd name="connsiteY21" fmla="*/ 1699789 h 1839489"/>
              <a:gd name="connsiteX22" fmla="*/ 1155700 w 1866900"/>
              <a:gd name="connsiteY22" fmla="*/ 1623589 h 1839489"/>
              <a:gd name="connsiteX23" fmla="*/ 1168400 w 1866900"/>
              <a:gd name="connsiteY23" fmla="*/ 1585489 h 1839489"/>
              <a:gd name="connsiteX24" fmla="*/ 1219200 w 1866900"/>
              <a:gd name="connsiteY24" fmla="*/ 1509289 h 1839489"/>
              <a:gd name="connsiteX25" fmla="*/ 1231900 w 1866900"/>
              <a:gd name="connsiteY25" fmla="*/ 1471189 h 1839489"/>
              <a:gd name="connsiteX26" fmla="*/ 1257300 w 1866900"/>
              <a:gd name="connsiteY26" fmla="*/ 1433089 h 1839489"/>
              <a:gd name="connsiteX27" fmla="*/ 1282700 w 1866900"/>
              <a:gd name="connsiteY27" fmla="*/ 1356889 h 1839489"/>
              <a:gd name="connsiteX28" fmla="*/ 1308100 w 1866900"/>
              <a:gd name="connsiteY28" fmla="*/ 1267989 h 1839489"/>
              <a:gd name="connsiteX29" fmla="*/ 1333500 w 1866900"/>
              <a:gd name="connsiteY29" fmla="*/ 1077489 h 1839489"/>
              <a:gd name="connsiteX30" fmla="*/ 1358900 w 1866900"/>
              <a:gd name="connsiteY30" fmla="*/ 912389 h 1839489"/>
              <a:gd name="connsiteX31" fmla="*/ 1371600 w 1866900"/>
              <a:gd name="connsiteY31" fmla="*/ 848889 h 1839489"/>
              <a:gd name="connsiteX32" fmla="*/ 1384300 w 1866900"/>
              <a:gd name="connsiteY32" fmla="*/ 759989 h 1839489"/>
              <a:gd name="connsiteX33" fmla="*/ 1397000 w 1866900"/>
              <a:gd name="connsiteY33" fmla="*/ 290089 h 1839489"/>
              <a:gd name="connsiteX34" fmla="*/ 1447800 w 1866900"/>
              <a:gd name="connsiteY34" fmla="*/ 175789 h 1839489"/>
              <a:gd name="connsiteX35" fmla="*/ 1473200 w 1866900"/>
              <a:gd name="connsiteY35" fmla="*/ 99589 h 1839489"/>
              <a:gd name="connsiteX36" fmla="*/ 1511300 w 1866900"/>
              <a:gd name="connsiteY36" fmla="*/ 74189 h 1839489"/>
              <a:gd name="connsiteX37" fmla="*/ 1549400 w 1866900"/>
              <a:gd name="connsiteY37" fmla="*/ 61489 h 1839489"/>
              <a:gd name="connsiteX38" fmla="*/ 1625600 w 1866900"/>
              <a:gd name="connsiteY38" fmla="*/ 36089 h 1839489"/>
              <a:gd name="connsiteX39" fmla="*/ 1676400 w 1866900"/>
              <a:gd name="connsiteY39" fmla="*/ 10689 h 1839489"/>
              <a:gd name="connsiteX40" fmla="*/ 1866900 w 1866900"/>
              <a:gd name="connsiteY40" fmla="*/ 10689 h 183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66900" h="1839489">
                <a:moveTo>
                  <a:pt x="0" y="442489"/>
                </a:moveTo>
                <a:cubicBezTo>
                  <a:pt x="55033" y="438256"/>
                  <a:pt x="110330" y="436635"/>
                  <a:pt x="165100" y="429789"/>
                </a:cubicBezTo>
                <a:cubicBezTo>
                  <a:pt x="178384" y="428129"/>
                  <a:pt x="189813" y="417089"/>
                  <a:pt x="203200" y="417089"/>
                </a:cubicBezTo>
                <a:cubicBezTo>
                  <a:pt x="247902" y="417089"/>
                  <a:pt x="278211" y="429393"/>
                  <a:pt x="317500" y="442489"/>
                </a:cubicBezTo>
                <a:cubicBezTo>
                  <a:pt x="375726" y="529828"/>
                  <a:pt x="358647" y="489729"/>
                  <a:pt x="381000" y="556789"/>
                </a:cubicBezTo>
                <a:cubicBezTo>
                  <a:pt x="385233" y="586422"/>
                  <a:pt x="392127" y="615796"/>
                  <a:pt x="393700" y="645689"/>
                </a:cubicBezTo>
                <a:cubicBezTo>
                  <a:pt x="401964" y="802710"/>
                  <a:pt x="395217" y="999206"/>
                  <a:pt x="419100" y="1166389"/>
                </a:cubicBezTo>
                <a:cubicBezTo>
                  <a:pt x="421568" y="1183668"/>
                  <a:pt x="427567" y="1200256"/>
                  <a:pt x="431800" y="1217189"/>
                </a:cubicBezTo>
                <a:cubicBezTo>
                  <a:pt x="437716" y="1288187"/>
                  <a:pt x="438134" y="1363182"/>
                  <a:pt x="457200" y="1433089"/>
                </a:cubicBezTo>
                <a:cubicBezTo>
                  <a:pt x="464245" y="1458920"/>
                  <a:pt x="474133" y="1483889"/>
                  <a:pt x="482600" y="1509289"/>
                </a:cubicBezTo>
                <a:lnTo>
                  <a:pt x="520700" y="1623589"/>
                </a:lnTo>
                <a:lnTo>
                  <a:pt x="546100" y="1699789"/>
                </a:lnTo>
                <a:cubicBezTo>
                  <a:pt x="550333" y="1712489"/>
                  <a:pt x="549334" y="1728423"/>
                  <a:pt x="558800" y="1737889"/>
                </a:cubicBezTo>
                <a:cubicBezTo>
                  <a:pt x="571500" y="1750589"/>
                  <a:pt x="581200" y="1767267"/>
                  <a:pt x="596900" y="1775989"/>
                </a:cubicBezTo>
                <a:cubicBezTo>
                  <a:pt x="620305" y="1788992"/>
                  <a:pt x="647700" y="1792922"/>
                  <a:pt x="673100" y="1801389"/>
                </a:cubicBezTo>
                <a:lnTo>
                  <a:pt x="711200" y="1814089"/>
                </a:lnTo>
                <a:lnTo>
                  <a:pt x="749300" y="1826789"/>
                </a:lnTo>
                <a:lnTo>
                  <a:pt x="787400" y="1839489"/>
                </a:lnTo>
                <a:cubicBezTo>
                  <a:pt x="863600" y="1835256"/>
                  <a:pt x="940026" y="1834025"/>
                  <a:pt x="1016000" y="1826789"/>
                </a:cubicBezTo>
                <a:cubicBezTo>
                  <a:pt x="1029327" y="1825520"/>
                  <a:pt x="1042961" y="1821515"/>
                  <a:pt x="1054100" y="1814089"/>
                </a:cubicBezTo>
                <a:cubicBezTo>
                  <a:pt x="1069044" y="1804126"/>
                  <a:pt x="1079500" y="1788689"/>
                  <a:pt x="1092200" y="1775989"/>
                </a:cubicBezTo>
                <a:cubicBezTo>
                  <a:pt x="1138517" y="1637038"/>
                  <a:pt x="1064648" y="1847505"/>
                  <a:pt x="1130300" y="1699789"/>
                </a:cubicBezTo>
                <a:cubicBezTo>
                  <a:pt x="1141174" y="1675323"/>
                  <a:pt x="1147233" y="1648989"/>
                  <a:pt x="1155700" y="1623589"/>
                </a:cubicBezTo>
                <a:cubicBezTo>
                  <a:pt x="1159933" y="1610889"/>
                  <a:pt x="1160974" y="1596628"/>
                  <a:pt x="1168400" y="1585489"/>
                </a:cubicBezTo>
                <a:cubicBezTo>
                  <a:pt x="1185333" y="1560089"/>
                  <a:pt x="1209547" y="1538249"/>
                  <a:pt x="1219200" y="1509289"/>
                </a:cubicBezTo>
                <a:cubicBezTo>
                  <a:pt x="1223433" y="1496589"/>
                  <a:pt x="1225913" y="1483163"/>
                  <a:pt x="1231900" y="1471189"/>
                </a:cubicBezTo>
                <a:cubicBezTo>
                  <a:pt x="1238726" y="1457537"/>
                  <a:pt x="1251101" y="1447037"/>
                  <a:pt x="1257300" y="1433089"/>
                </a:cubicBezTo>
                <a:cubicBezTo>
                  <a:pt x="1268174" y="1408623"/>
                  <a:pt x="1274233" y="1382289"/>
                  <a:pt x="1282700" y="1356889"/>
                </a:cubicBezTo>
                <a:cubicBezTo>
                  <a:pt x="1294804" y="1320576"/>
                  <a:pt x="1300127" y="1307856"/>
                  <a:pt x="1308100" y="1267989"/>
                </a:cubicBezTo>
                <a:cubicBezTo>
                  <a:pt x="1324248" y="1187247"/>
                  <a:pt x="1322205" y="1167852"/>
                  <a:pt x="1333500" y="1077489"/>
                </a:cubicBezTo>
                <a:cubicBezTo>
                  <a:pt x="1339208" y="1031824"/>
                  <a:pt x="1350426" y="958995"/>
                  <a:pt x="1358900" y="912389"/>
                </a:cubicBezTo>
                <a:cubicBezTo>
                  <a:pt x="1362761" y="891151"/>
                  <a:pt x="1368051" y="870181"/>
                  <a:pt x="1371600" y="848889"/>
                </a:cubicBezTo>
                <a:cubicBezTo>
                  <a:pt x="1376521" y="819362"/>
                  <a:pt x="1380067" y="789622"/>
                  <a:pt x="1384300" y="759989"/>
                </a:cubicBezTo>
                <a:cubicBezTo>
                  <a:pt x="1388533" y="603356"/>
                  <a:pt x="1386095" y="446400"/>
                  <a:pt x="1397000" y="290089"/>
                </a:cubicBezTo>
                <a:cubicBezTo>
                  <a:pt x="1403259" y="200383"/>
                  <a:pt x="1421212" y="235611"/>
                  <a:pt x="1447800" y="175789"/>
                </a:cubicBezTo>
                <a:cubicBezTo>
                  <a:pt x="1458674" y="151323"/>
                  <a:pt x="1450923" y="114441"/>
                  <a:pt x="1473200" y="99589"/>
                </a:cubicBezTo>
                <a:cubicBezTo>
                  <a:pt x="1485900" y="91122"/>
                  <a:pt x="1497648" y="81015"/>
                  <a:pt x="1511300" y="74189"/>
                </a:cubicBezTo>
                <a:cubicBezTo>
                  <a:pt x="1523274" y="68202"/>
                  <a:pt x="1530350" y="67839"/>
                  <a:pt x="1549400" y="61489"/>
                </a:cubicBezTo>
                <a:cubicBezTo>
                  <a:pt x="1568450" y="55139"/>
                  <a:pt x="1604433" y="44556"/>
                  <a:pt x="1625600" y="36089"/>
                </a:cubicBezTo>
                <a:cubicBezTo>
                  <a:pt x="1646767" y="27622"/>
                  <a:pt x="1536762" y="28144"/>
                  <a:pt x="1676400" y="10689"/>
                </a:cubicBezTo>
                <a:cubicBezTo>
                  <a:pt x="1800108" y="24434"/>
                  <a:pt x="1807213" y="-19155"/>
                  <a:pt x="1866900" y="10689"/>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64" name="Connecteur droit avec flèche 63">
            <a:extLst>
              <a:ext uri="{FF2B5EF4-FFF2-40B4-BE49-F238E27FC236}">
                <a16:creationId xmlns:a16="http://schemas.microsoft.com/office/drawing/2014/main" id="{DDC07A15-4BC7-4FED-BD41-6C633FEC3937}"/>
              </a:ext>
            </a:extLst>
          </p:cNvPr>
          <p:cNvCxnSpPr>
            <a:cxnSpLocks/>
            <a:endCxn id="62" idx="13"/>
          </p:cNvCxnSpPr>
          <p:nvPr>
            <p:custDataLst>
              <p:tags r:id="rId36"/>
            </p:custDataLst>
          </p:nvPr>
        </p:nvCxnSpPr>
        <p:spPr>
          <a:xfrm>
            <a:off x="6221005" y="4694564"/>
            <a:ext cx="178325" cy="63710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65" name="ZoneTexte 64">
            <a:extLst>
              <a:ext uri="{FF2B5EF4-FFF2-40B4-BE49-F238E27FC236}">
                <a16:creationId xmlns:a16="http://schemas.microsoft.com/office/drawing/2014/main" id="{34C078E7-0F0A-475E-BEEE-C5A9293DD69E}"/>
              </a:ext>
            </a:extLst>
          </p:cNvPr>
          <p:cNvSpPr txBox="1"/>
          <p:nvPr>
            <p:custDataLst>
              <p:tags r:id="rId37"/>
            </p:custDataLst>
          </p:nvPr>
        </p:nvSpPr>
        <p:spPr>
          <a:xfrm>
            <a:off x="4944645" y="5473806"/>
            <a:ext cx="585160" cy="400110"/>
          </a:xfrm>
          <a:prstGeom prst="rect">
            <a:avLst/>
          </a:prstGeom>
          <a:noFill/>
        </p:spPr>
        <p:txBody>
          <a:bodyPr wrap="square" rtlCol="0">
            <a:spAutoFit/>
          </a:bodyPr>
          <a:lstStyle/>
          <a:p>
            <a:r>
              <a:rPr lang="fr-FR" sz="2000" dirty="0"/>
              <a:t>V2</a:t>
            </a:r>
          </a:p>
        </p:txBody>
      </p:sp>
      <p:cxnSp>
        <p:nvCxnSpPr>
          <p:cNvPr id="66" name="Connecteur droit 65">
            <a:extLst>
              <a:ext uri="{FF2B5EF4-FFF2-40B4-BE49-F238E27FC236}">
                <a16:creationId xmlns:a16="http://schemas.microsoft.com/office/drawing/2014/main" id="{FD009B29-8615-4E94-AC89-0B52430AF8A4}"/>
              </a:ext>
            </a:extLst>
          </p:cNvPr>
          <p:cNvCxnSpPr>
            <a:cxnSpLocks/>
          </p:cNvCxnSpPr>
          <p:nvPr>
            <p:custDataLst>
              <p:tags r:id="rId38"/>
            </p:custDataLst>
          </p:nvPr>
        </p:nvCxnSpPr>
        <p:spPr>
          <a:xfrm>
            <a:off x="8179467" y="4186670"/>
            <a:ext cx="0" cy="211776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68" name="ZoneTexte 67">
            <a:extLst>
              <a:ext uri="{FF2B5EF4-FFF2-40B4-BE49-F238E27FC236}">
                <a16:creationId xmlns:a16="http://schemas.microsoft.com/office/drawing/2014/main" id="{331E4F38-1673-46AA-A601-6A1274B0F10B}"/>
              </a:ext>
            </a:extLst>
          </p:cNvPr>
          <p:cNvSpPr txBox="1"/>
          <p:nvPr>
            <p:custDataLst>
              <p:tags r:id="rId39"/>
            </p:custDataLst>
          </p:nvPr>
        </p:nvSpPr>
        <p:spPr>
          <a:xfrm>
            <a:off x="4972583" y="3999315"/>
            <a:ext cx="585160" cy="400110"/>
          </a:xfrm>
          <a:prstGeom prst="rect">
            <a:avLst/>
          </a:prstGeom>
          <a:noFill/>
        </p:spPr>
        <p:txBody>
          <a:bodyPr wrap="square" rtlCol="0">
            <a:spAutoFit/>
          </a:bodyPr>
          <a:lstStyle/>
          <a:p>
            <a:r>
              <a:rPr lang="fr-FR" sz="2000" dirty="0"/>
              <a:t>V1</a:t>
            </a:r>
          </a:p>
        </p:txBody>
      </p:sp>
      <p:cxnSp>
        <p:nvCxnSpPr>
          <p:cNvPr id="69" name="Connecteur droit 68">
            <a:extLst>
              <a:ext uri="{FF2B5EF4-FFF2-40B4-BE49-F238E27FC236}">
                <a16:creationId xmlns:a16="http://schemas.microsoft.com/office/drawing/2014/main" id="{4DA98D9F-0349-4E22-821F-96535BAB6B37}"/>
              </a:ext>
            </a:extLst>
          </p:cNvPr>
          <p:cNvCxnSpPr>
            <a:cxnSpLocks/>
            <a:stCxn id="65" idx="3"/>
            <a:endCxn id="63" idx="18"/>
          </p:cNvCxnSpPr>
          <p:nvPr>
            <p:custDataLst>
              <p:tags r:id="rId40"/>
            </p:custDataLst>
          </p:nvPr>
        </p:nvCxnSpPr>
        <p:spPr>
          <a:xfrm flipV="1">
            <a:off x="5529805" y="5657059"/>
            <a:ext cx="2654583" cy="16802"/>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4" name="Connecteur droit 73">
            <a:extLst>
              <a:ext uri="{FF2B5EF4-FFF2-40B4-BE49-F238E27FC236}">
                <a16:creationId xmlns:a16="http://schemas.microsoft.com/office/drawing/2014/main" id="{9F278735-2A43-4725-9FEE-B00CFBEEFE27}"/>
              </a:ext>
            </a:extLst>
          </p:cNvPr>
          <p:cNvCxnSpPr>
            <a:cxnSpLocks/>
          </p:cNvCxnSpPr>
          <p:nvPr>
            <p:custDataLst>
              <p:tags r:id="rId41"/>
            </p:custDataLst>
          </p:nvPr>
        </p:nvCxnSpPr>
        <p:spPr>
          <a:xfrm flipV="1">
            <a:off x="5519360" y="4182568"/>
            <a:ext cx="2654583" cy="16802"/>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04873342-EC6B-48A7-85D1-925B91E006B4}"/>
              </a:ext>
            </a:extLst>
          </p:cNvPr>
          <p:cNvCxnSpPr>
            <a:cxnSpLocks/>
          </p:cNvCxnSpPr>
          <p:nvPr>
            <p:custDataLst>
              <p:tags r:id="rId42"/>
            </p:custDataLst>
          </p:nvPr>
        </p:nvCxnSpPr>
        <p:spPr>
          <a:xfrm flipV="1">
            <a:off x="8509228" y="4416509"/>
            <a:ext cx="74875" cy="48942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78" name="ZoneTexte 77">
            <a:extLst>
              <a:ext uri="{FF2B5EF4-FFF2-40B4-BE49-F238E27FC236}">
                <a16:creationId xmlns:a16="http://schemas.microsoft.com/office/drawing/2014/main" id="{203EAA9D-51FF-4F4E-8775-EB2B0EEC7C72}"/>
              </a:ext>
            </a:extLst>
          </p:cNvPr>
          <p:cNvSpPr txBox="1"/>
          <p:nvPr>
            <p:custDataLst>
              <p:tags r:id="rId43"/>
            </p:custDataLst>
          </p:nvPr>
        </p:nvSpPr>
        <p:spPr>
          <a:xfrm>
            <a:off x="5823863" y="4838143"/>
            <a:ext cx="585160" cy="400110"/>
          </a:xfrm>
          <a:prstGeom prst="rect">
            <a:avLst/>
          </a:prstGeom>
          <a:noFill/>
        </p:spPr>
        <p:txBody>
          <a:bodyPr wrap="square" rtlCol="0">
            <a:spAutoFit/>
          </a:bodyPr>
          <a:lstStyle/>
          <a:p>
            <a:r>
              <a:rPr lang="fr-FR" sz="2000" dirty="0"/>
              <a:t>a1</a:t>
            </a:r>
          </a:p>
        </p:txBody>
      </p:sp>
      <p:sp>
        <p:nvSpPr>
          <p:cNvPr id="79" name="ZoneTexte 78">
            <a:extLst>
              <a:ext uri="{FF2B5EF4-FFF2-40B4-BE49-F238E27FC236}">
                <a16:creationId xmlns:a16="http://schemas.microsoft.com/office/drawing/2014/main" id="{5BC9C9F9-31F3-46D0-99BD-01F262A62047}"/>
              </a:ext>
            </a:extLst>
          </p:cNvPr>
          <p:cNvSpPr txBox="1"/>
          <p:nvPr>
            <p:custDataLst>
              <p:tags r:id="rId44"/>
            </p:custDataLst>
          </p:nvPr>
        </p:nvSpPr>
        <p:spPr>
          <a:xfrm>
            <a:off x="8620819" y="4532983"/>
            <a:ext cx="585160" cy="400110"/>
          </a:xfrm>
          <a:prstGeom prst="rect">
            <a:avLst/>
          </a:prstGeom>
          <a:noFill/>
        </p:spPr>
        <p:txBody>
          <a:bodyPr wrap="square" rtlCol="0">
            <a:spAutoFit/>
          </a:bodyPr>
          <a:lstStyle/>
          <a:p>
            <a:r>
              <a:rPr lang="fr-FR" sz="2000" dirty="0"/>
              <a:t>a2</a:t>
            </a:r>
          </a:p>
        </p:txBody>
      </p:sp>
    </p:spTree>
    <p:extLst>
      <p:ext uri="{BB962C8B-B14F-4D97-AF65-F5344CB8AC3E}">
        <p14:creationId xmlns:p14="http://schemas.microsoft.com/office/powerpoint/2010/main" val="163319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animBg="1"/>
      <p:bldP spid="22" grpId="0" animBg="1"/>
      <p:bldP spid="25" grpId="0"/>
      <p:bldP spid="26" grpId="0"/>
      <p:bldP spid="49" grpId="0"/>
      <p:bldP spid="50" grpId="0"/>
      <p:bldP spid="51" grpId="0"/>
      <p:bldP spid="52" grpId="0"/>
      <p:bldP spid="53" grpId="0"/>
      <p:bldP spid="54" grpId="0"/>
      <p:bldP spid="57" grpId="0"/>
      <p:bldP spid="58" grpId="0"/>
      <p:bldP spid="62" grpId="0" animBg="1"/>
      <p:bldP spid="63" grpId="0" animBg="1"/>
      <p:bldP spid="65" grpId="0"/>
      <p:bldP spid="68" grpId="0"/>
      <p:bldP spid="78" grpId="0"/>
      <p:bldP spid="7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Exemple de CVC obliques</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40</a:t>
            </a:fld>
            <a:endParaRPr lang="fr-FR" altLang="fr-FR"/>
          </a:p>
        </p:txBody>
      </p:sp>
      <p:pic>
        <p:nvPicPr>
          <p:cNvPr id="24" name="Image 23">
            <a:extLst>
              <a:ext uri="{FF2B5EF4-FFF2-40B4-BE49-F238E27FC236}">
                <a16:creationId xmlns:a16="http://schemas.microsoft.com/office/drawing/2014/main" id="{EEC49EBF-890C-463A-9002-8786477AE914}"/>
              </a:ext>
            </a:extLst>
          </p:cNvPr>
          <p:cNvPicPr>
            <a:picLocks noChangeAspect="1"/>
          </p:cNvPicPr>
          <p:nvPr>
            <p:custDataLst>
              <p:tags r:id="rId3"/>
            </p:custDataLst>
          </p:nvPr>
        </p:nvPicPr>
        <p:blipFill>
          <a:blip r:embed="rId5"/>
          <a:stretch>
            <a:fillRect/>
          </a:stretch>
        </p:blipFill>
        <p:spPr>
          <a:xfrm>
            <a:off x="1368796" y="1214310"/>
            <a:ext cx="6632204" cy="4916410"/>
          </a:xfrm>
          <a:prstGeom prst="rect">
            <a:avLst/>
          </a:prstGeom>
        </p:spPr>
      </p:pic>
    </p:spTree>
    <p:extLst>
      <p:ext uri="{BB962C8B-B14F-4D97-AF65-F5344CB8AC3E}">
        <p14:creationId xmlns:p14="http://schemas.microsoft.com/office/powerpoint/2010/main" val="3592221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52418-C7D1-4CED-A5BA-9536092F6F22}"/>
              </a:ext>
            </a:extLst>
          </p:cNvPr>
          <p:cNvSpPr>
            <a:spLocks noGrp="1"/>
          </p:cNvSpPr>
          <p:nvPr>
            <p:ph type="title"/>
          </p:nvPr>
        </p:nvSpPr>
        <p:spPr/>
        <p:txBody>
          <a:bodyPr/>
          <a:lstStyle/>
          <a:p>
            <a:r>
              <a:rPr lang="fr-FR" dirty="0"/>
              <a:t>Exercice</a:t>
            </a:r>
          </a:p>
        </p:txBody>
      </p:sp>
      <p:sp>
        <p:nvSpPr>
          <p:cNvPr id="4" name="Espace réservé de la date 3">
            <a:extLst>
              <a:ext uri="{FF2B5EF4-FFF2-40B4-BE49-F238E27FC236}">
                <a16:creationId xmlns:a16="http://schemas.microsoft.com/office/drawing/2014/main" id="{2C90E6C0-6A6A-45AB-9283-1562D92E91DF}"/>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Espace réservé du pied de page 4">
            <a:extLst>
              <a:ext uri="{FF2B5EF4-FFF2-40B4-BE49-F238E27FC236}">
                <a16:creationId xmlns:a16="http://schemas.microsoft.com/office/drawing/2014/main" id="{8C844EF9-E9BE-4EE8-909E-20AA52A06D34}"/>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Espace réservé du numéro de diapositive 5">
            <a:extLst>
              <a:ext uri="{FF2B5EF4-FFF2-40B4-BE49-F238E27FC236}">
                <a16:creationId xmlns:a16="http://schemas.microsoft.com/office/drawing/2014/main" id="{BE46EE08-F1EA-475C-B88E-8C3129DA0994}"/>
              </a:ext>
            </a:extLst>
          </p:cNvPr>
          <p:cNvSpPr>
            <a:spLocks noGrp="1"/>
          </p:cNvSpPr>
          <p:nvPr>
            <p:ph type="sldNum" sz="quarter" idx="4"/>
          </p:nvPr>
        </p:nvSpPr>
        <p:spPr/>
        <p:txBody>
          <a:bodyPr/>
          <a:lstStyle/>
          <a:p>
            <a:fld id="{B7E9DC74-4190-F34D-BF37-25F9256C743A}" type="slidenum">
              <a:rPr lang="fr-FR" smtClean="0"/>
              <a:pPr/>
              <a:t>41</a:t>
            </a:fld>
            <a:endParaRPr lang="fr-FR"/>
          </a:p>
        </p:txBody>
      </p:sp>
      <p:sp>
        <p:nvSpPr>
          <p:cNvPr id="7" name="Rectangle 6">
            <a:extLst>
              <a:ext uri="{FF2B5EF4-FFF2-40B4-BE49-F238E27FC236}">
                <a16:creationId xmlns:a16="http://schemas.microsoft.com/office/drawing/2014/main" id="{9763D6E1-BC2C-4425-8E10-F987CA33EE11}"/>
              </a:ext>
            </a:extLst>
          </p:cNvPr>
          <p:cNvSpPr/>
          <p:nvPr/>
        </p:nvSpPr>
        <p:spPr>
          <a:xfrm>
            <a:off x="1069880" y="2452459"/>
            <a:ext cx="6077164" cy="3023905"/>
          </a:xfrm>
          <a:prstGeom prst="rect">
            <a:avLst/>
          </a:prstGeom>
        </p:spPr>
        <p:txBody>
          <a:bodyPr wrap="square">
            <a:spAutoFit/>
          </a:bodyPr>
          <a:lstStyle/>
          <a:p>
            <a:endParaRPr lang="fr-FR" sz="1050" dirty="0">
              <a:solidFill>
                <a:srgbClr val="000000"/>
              </a:solidFill>
              <a:latin typeface="Arial" panose="020B0604020202020204" pitchFamily="34" charset="0"/>
            </a:endParaRPr>
          </a:p>
          <a:p>
            <a:r>
              <a:rPr lang="fr-FR" dirty="0">
                <a:latin typeface="Wingdings" panose="05000000000000000000" pitchFamily="2" charset="2"/>
              </a:rPr>
              <a:t></a:t>
            </a:r>
            <a:r>
              <a:rPr lang="fr-FR" dirty="0">
                <a:latin typeface="Tahoma" panose="020B0604030504040204" pitchFamily="34" charset="0"/>
              </a:rPr>
              <a:t>La capacité de la voie est partout de 6000 veh/h, </a:t>
            </a:r>
          </a:p>
          <a:p>
            <a:r>
              <a:rPr lang="fr-FR" dirty="0">
                <a:latin typeface="Wingdings" panose="05000000000000000000" pitchFamily="2" charset="2"/>
              </a:rPr>
              <a:t></a:t>
            </a:r>
            <a:r>
              <a:rPr lang="fr-FR" dirty="0">
                <a:latin typeface="Tahoma" panose="020B0604030504040204" pitchFamily="34" charset="0"/>
              </a:rPr>
              <a:t>La demande en A est </a:t>
            </a:r>
          </a:p>
          <a:p>
            <a:r>
              <a:rPr lang="fr-FR" dirty="0">
                <a:latin typeface="Wingdings" panose="05000000000000000000" pitchFamily="2" charset="2"/>
              </a:rPr>
              <a:t></a:t>
            </a:r>
            <a:r>
              <a:rPr lang="fr-FR" dirty="0">
                <a:latin typeface="Tahoma" panose="020B0604030504040204" pitchFamily="34" charset="0"/>
              </a:rPr>
              <a:t>Nulle avant 7h, </a:t>
            </a:r>
          </a:p>
          <a:p>
            <a:r>
              <a:rPr lang="pt-BR" dirty="0">
                <a:latin typeface="Wingdings" panose="05000000000000000000" pitchFamily="2" charset="2"/>
              </a:rPr>
              <a:t></a:t>
            </a:r>
            <a:r>
              <a:rPr lang="pt-BR" dirty="0">
                <a:latin typeface="Tahoma" panose="020B0604030504040204" pitchFamily="34" charset="0"/>
              </a:rPr>
              <a:t>De 4000 veh/h de 7h à 9h, </a:t>
            </a:r>
          </a:p>
          <a:p>
            <a:r>
              <a:rPr lang="fr-FR" dirty="0">
                <a:latin typeface="Wingdings" panose="05000000000000000000" pitchFamily="2" charset="2"/>
              </a:rPr>
              <a:t></a:t>
            </a:r>
            <a:r>
              <a:rPr lang="fr-FR" dirty="0">
                <a:latin typeface="Tahoma" panose="020B0604030504040204" pitchFamily="34" charset="0"/>
              </a:rPr>
              <a:t>De 2000 veh/h après </a:t>
            </a:r>
          </a:p>
          <a:p>
            <a:r>
              <a:rPr lang="fr-FR" dirty="0">
                <a:latin typeface="Wingdings" panose="05000000000000000000" pitchFamily="2" charset="2"/>
              </a:rPr>
              <a:t></a:t>
            </a:r>
            <a:r>
              <a:rPr lang="fr-FR" dirty="0">
                <a:latin typeface="Tahoma" panose="020B0604030504040204" pitchFamily="34" charset="0"/>
              </a:rPr>
              <a:t>Un incident en B limite à 8h le débit à 2000 veh/h. </a:t>
            </a:r>
          </a:p>
          <a:p>
            <a:r>
              <a:rPr lang="fr-FR" dirty="0">
                <a:latin typeface="Wingdings" panose="05000000000000000000" pitchFamily="2" charset="2"/>
              </a:rPr>
              <a:t></a:t>
            </a:r>
            <a:r>
              <a:rPr lang="fr-FR" dirty="0">
                <a:latin typeface="Tahoma" panose="020B0604030504040204" pitchFamily="34" charset="0"/>
              </a:rPr>
              <a:t>Avant le CIGT, l’intervention dure 30 min ; </a:t>
            </a:r>
          </a:p>
          <a:p>
            <a:r>
              <a:rPr lang="fr-FR" dirty="0">
                <a:latin typeface="Wingdings" panose="05000000000000000000" pitchFamily="2" charset="2"/>
              </a:rPr>
              <a:t></a:t>
            </a:r>
            <a:r>
              <a:rPr lang="fr-FR" dirty="0">
                <a:latin typeface="Tahoma" panose="020B0604030504040204" pitchFamily="34" charset="0"/>
              </a:rPr>
              <a:t>Après l’installation du CIGT l’intervention dure 15 min. </a:t>
            </a:r>
          </a:p>
          <a:p>
            <a:endParaRPr lang="fr-FR" dirty="0">
              <a:latin typeface="Tahoma" panose="020B0604030504040204" pitchFamily="34" charset="0"/>
            </a:endParaRPr>
          </a:p>
          <a:p>
            <a:r>
              <a:rPr lang="fr-FR" b="1" dirty="0">
                <a:latin typeface="Tahoma" panose="020B0604030504040204" pitchFamily="34" charset="0"/>
              </a:rPr>
              <a:t>&gt; Quel est le gain de l’installation du CIGT ? </a:t>
            </a:r>
            <a:endParaRPr lang="fr-FR" dirty="0"/>
          </a:p>
        </p:txBody>
      </p:sp>
      <p:sp>
        <p:nvSpPr>
          <p:cNvPr id="8" name="Rectangle 7">
            <a:extLst>
              <a:ext uri="{FF2B5EF4-FFF2-40B4-BE49-F238E27FC236}">
                <a16:creationId xmlns:a16="http://schemas.microsoft.com/office/drawing/2014/main" id="{80B9B759-FCB2-460A-9EB2-7A0866633365}"/>
              </a:ext>
            </a:extLst>
          </p:cNvPr>
          <p:cNvSpPr/>
          <p:nvPr/>
        </p:nvSpPr>
        <p:spPr>
          <a:xfrm>
            <a:off x="2214425" y="2083127"/>
            <a:ext cx="4530215" cy="369332"/>
          </a:xfrm>
          <a:prstGeom prst="rect">
            <a:avLst/>
          </a:prstGeom>
        </p:spPr>
        <p:txBody>
          <a:bodyPr wrap="none">
            <a:spAutoFit/>
          </a:bodyPr>
          <a:lstStyle/>
          <a:p>
            <a:r>
              <a:rPr lang="fr-FR" i="1" dirty="0">
                <a:latin typeface="Arial" panose="020B0604020202020204" pitchFamily="34" charset="0"/>
              </a:rPr>
              <a:t>V </a:t>
            </a:r>
            <a:r>
              <a:rPr lang="fr-FR" dirty="0">
                <a:latin typeface="Arial" panose="020B0604020202020204" pitchFamily="34" charset="0"/>
              </a:rPr>
              <a:t>constante entre A et B, TP = 30 minutes </a:t>
            </a:r>
          </a:p>
        </p:txBody>
      </p:sp>
      <p:cxnSp>
        <p:nvCxnSpPr>
          <p:cNvPr id="10" name="Connecteur droit avec flèche 9">
            <a:extLst>
              <a:ext uri="{FF2B5EF4-FFF2-40B4-BE49-F238E27FC236}">
                <a16:creationId xmlns:a16="http://schemas.microsoft.com/office/drawing/2014/main" id="{4C77928E-34AD-4CC1-B2AA-F05A47A3C05A}"/>
              </a:ext>
            </a:extLst>
          </p:cNvPr>
          <p:cNvCxnSpPr/>
          <p:nvPr/>
        </p:nvCxnSpPr>
        <p:spPr>
          <a:xfrm>
            <a:off x="1996956" y="1705510"/>
            <a:ext cx="51500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eur droit 11">
            <a:extLst>
              <a:ext uri="{FF2B5EF4-FFF2-40B4-BE49-F238E27FC236}">
                <a16:creationId xmlns:a16="http://schemas.microsoft.com/office/drawing/2014/main" id="{71360543-D76D-447F-A112-6DE56C9B715C}"/>
              </a:ext>
            </a:extLst>
          </p:cNvPr>
          <p:cNvCxnSpPr/>
          <p:nvPr/>
        </p:nvCxnSpPr>
        <p:spPr>
          <a:xfrm>
            <a:off x="2445249" y="1571946"/>
            <a:ext cx="0" cy="2979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Connecteur droit 12">
            <a:extLst>
              <a:ext uri="{FF2B5EF4-FFF2-40B4-BE49-F238E27FC236}">
                <a16:creationId xmlns:a16="http://schemas.microsoft.com/office/drawing/2014/main" id="{A72D4536-07EB-4309-88C0-759F50F73AB7}"/>
              </a:ext>
            </a:extLst>
          </p:cNvPr>
          <p:cNvCxnSpPr/>
          <p:nvPr/>
        </p:nvCxnSpPr>
        <p:spPr>
          <a:xfrm>
            <a:off x="5649074" y="1558247"/>
            <a:ext cx="0" cy="297951"/>
          </a:xfrm>
          <a:prstGeom prst="line">
            <a:avLst/>
          </a:prstGeom>
        </p:spPr>
        <p:style>
          <a:lnRef idx="2">
            <a:schemeClr val="accent1"/>
          </a:lnRef>
          <a:fillRef idx="0">
            <a:schemeClr val="accent1"/>
          </a:fillRef>
          <a:effectRef idx="1">
            <a:schemeClr val="accent1"/>
          </a:effectRef>
          <a:fontRef idx="minor">
            <a:schemeClr val="tx1"/>
          </a:fontRef>
        </p:style>
      </p:cxnSp>
      <p:sp>
        <p:nvSpPr>
          <p:cNvPr id="14" name="ZoneTexte 13">
            <a:extLst>
              <a:ext uri="{FF2B5EF4-FFF2-40B4-BE49-F238E27FC236}">
                <a16:creationId xmlns:a16="http://schemas.microsoft.com/office/drawing/2014/main" id="{602DE13A-83FF-4D5F-9CDB-185B0BD824A4}"/>
              </a:ext>
            </a:extLst>
          </p:cNvPr>
          <p:cNvSpPr txBox="1"/>
          <p:nvPr/>
        </p:nvSpPr>
        <p:spPr>
          <a:xfrm>
            <a:off x="2277783" y="1237883"/>
            <a:ext cx="456853" cy="369332"/>
          </a:xfrm>
          <a:prstGeom prst="rect">
            <a:avLst/>
          </a:prstGeom>
          <a:noFill/>
        </p:spPr>
        <p:txBody>
          <a:bodyPr wrap="square" rtlCol="0">
            <a:spAutoFit/>
          </a:bodyPr>
          <a:lstStyle/>
          <a:p>
            <a:r>
              <a:rPr lang="fr-FR" dirty="0"/>
              <a:t>A</a:t>
            </a:r>
          </a:p>
        </p:txBody>
      </p:sp>
      <p:sp>
        <p:nvSpPr>
          <p:cNvPr id="15" name="ZoneTexte 14">
            <a:extLst>
              <a:ext uri="{FF2B5EF4-FFF2-40B4-BE49-F238E27FC236}">
                <a16:creationId xmlns:a16="http://schemas.microsoft.com/office/drawing/2014/main" id="{C35F2D76-81A6-495B-A2C9-DDD49AD7DC29}"/>
              </a:ext>
            </a:extLst>
          </p:cNvPr>
          <p:cNvSpPr txBox="1"/>
          <p:nvPr/>
        </p:nvSpPr>
        <p:spPr>
          <a:xfrm>
            <a:off x="5523171" y="1216267"/>
            <a:ext cx="456853" cy="369332"/>
          </a:xfrm>
          <a:prstGeom prst="rect">
            <a:avLst/>
          </a:prstGeom>
          <a:noFill/>
        </p:spPr>
        <p:txBody>
          <a:bodyPr wrap="square" rtlCol="0">
            <a:spAutoFit/>
          </a:bodyPr>
          <a:lstStyle/>
          <a:p>
            <a:r>
              <a:rPr lang="fr-FR" dirty="0"/>
              <a:t>B</a:t>
            </a:r>
          </a:p>
        </p:txBody>
      </p:sp>
    </p:spTree>
    <p:extLst>
      <p:ext uri="{BB962C8B-B14F-4D97-AF65-F5344CB8AC3E}">
        <p14:creationId xmlns:p14="http://schemas.microsoft.com/office/powerpoint/2010/main" val="5769742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4323A373-427E-4F37-B640-C6A0755D713C}"/>
              </a:ext>
            </a:extLst>
          </p:cNvPr>
          <p:cNvSpPr>
            <a:spLocks noChangeArrowheads="1"/>
          </p:cNvSpPr>
          <p:nvPr>
            <p:custDataLst>
              <p:tags r:id="rId1"/>
            </p:custDataLst>
          </p:nvPr>
        </p:nvSpPr>
        <p:spPr bwMode="auto">
          <a:xfrm>
            <a:off x="1098270" y="3037095"/>
            <a:ext cx="7355520" cy="17608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buClrTx/>
              <a:buFontTx/>
              <a:buNone/>
            </a:pPr>
            <a:r>
              <a:rPr lang="fr-FR" altLang="fr-FR" sz="1814" b="1" dirty="0">
                <a:solidFill>
                  <a:srgbClr val="878787"/>
                </a:solidFill>
                <a:cs typeface="ヒラギノ角ゴ Pro W3" charset="0"/>
              </a:rPr>
              <a:t>Lucas RIVOIRARD</a:t>
            </a:r>
          </a:p>
          <a:p>
            <a:pPr>
              <a:lnSpc>
                <a:spcPct val="100000"/>
              </a:lnSpc>
              <a:buClrTx/>
              <a:buFontTx/>
              <a:buNone/>
            </a:pPr>
            <a:r>
              <a:rPr lang="fr-FR" altLang="fr-FR" sz="1814" b="1" i="1" dirty="0" err="1">
                <a:solidFill>
                  <a:srgbClr val="878787"/>
                </a:solidFill>
                <a:cs typeface="ヒラギノ角ゴ Pro W3" charset="0"/>
              </a:rPr>
              <a:t>Cerema</a:t>
            </a:r>
            <a:r>
              <a:rPr lang="fr-FR" altLang="fr-FR" sz="1814" b="1" i="1" dirty="0">
                <a:solidFill>
                  <a:srgbClr val="878787"/>
                </a:solidFill>
                <a:cs typeface="ヒラギノ角ゴ Pro W3" charset="0"/>
              </a:rPr>
              <a:t> Sud-Ouest / DTISPV / TITANE</a:t>
            </a:r>
          </a:p>
          <a:p>
            <a:pPr>
              <a:lnSpc>
                <a:spcPct val="100000"/>
              </a:lnSpc>
              <a:buClrTx/>
              <a:buFontTx/>
              <a:buNone/>
            </a:pPr>
            <a:r>
              <a:rPr lang="fr-FR" altLang="fr-FR" sz="1814" dirty="0">
                <a:solidFill>
                  <a:srgbClr val="878787"/>
                </a:solidFill>
                <a:cs typeface="ヒラギノ角ゴ Pro W3" charset="0"/>
              </a:rPr>
              <a:t>Chef de projet stratégie d’exploitation et ingénierie du trafic</a:t>
            </a:r>
          </a:p>
          <a:p>
            <a:pPr>
              <a:lnSpc>
                <a:spcPct val="100000"/>
              </a:lnSpc>
              <a:buClrTx/>
              <a:buFontTx/>
              <a:buNone/>
            </a:pPr>
            <a:endParaRPr lang="fr-FR" altLang="fr-FR" sz="1814" dirty="0">
              <a:solidFill>
                <a:srgbClr val="878787"/>
              </a:solidFill>
              <a:cs typeface="ヒラギノ角ゴ Pro W3" charset="0"/>
            </a:endParaRPr>
          </a:p>
          <a:p>
            <a:pPr>
              <a:lnSpc>
                <a:spcPct val="100000"/>
              </a:lnSpc>
              <a:buClrTx/>
              <a:buFontTx/>
              <a:buNone/>
            </a:pPr>
            <a:r>
              <a:rPr lang="fr-FR" altLang="fr-FR" sz="1814" dirty="0">
                <a:solidFill>
                  <a:srgbClr val="878787"/>
                </a:solidFill>
                <a:cs typeface="ヒラギノ角ゴ Pro W3" charset="0"/>
              </a:rPr>
              <a:t>05 56 70 66 12</a:t>
            </a:r>
          </a:p>
          <a:p>
            <a:pPr>
              <a:lnSpc>
                <a:spcPct val="100000"/>
              </a:lnSpc>
              <a:buClrTx/>
              <a:buFontTx/>
              <a:buNone/>
            </a:pPr>
            <a:r>
              <a:rPr lang="fr-FR" altLang="fr-FR" sz="1814" dirty="0">
                <a:solidFill>
                  <a:srgbClr val="878787"/>
                </a:solidFill>
                <a:cs typeface="ヒラギノ角ゴ Pro W3" charset="0"/>
              </a:rPr>
              <a:t>lucas.rivoirard@cerema.fr</a:t>
            </a:r>
          </a:p>
        </p:txBody>
      </p:sp>
      <p:sp>
        <p:nvSpPr>
          <p:cNvPr id="8194" name="Rectangle 2">
            <a:extLst>
              <a:ext uri="{FF2B5EF4-FFF2-40B4-BE49-F238E27FC236}">
                <a16:creationId xmlns:a16="http://schemas.microsoft.com/office/drawing/2014/main" id="{698B5CE6-5E7E-4903-90DF-4F07B48B0657}"/>
              </a:ext>
            </a:extLst>
          </p:cNvPr>
          <p:cNvSpPr>
            <a:spLocks noChangeArrowheads="1"/>
          </p:cNvSpPr>
          <p:nvPr>
            <p:custDataLst>
              <p:tags r:id="rId2"/>
            </p:custDataLst>
          </p:nvPr>
        </p:nvSpPr>
        <p:spPr bwMode="auto">
          <a:xfrm>
            <a:off x="1103040" y="1693800"/>
            <a:ext cx="7355520" cy="5659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lnSpc>
                <a:spcPct val="80000"/>
              </a:lnSpc>
              <a:buClrTx/>
              <a:buFontTx/>
              <a:buNone/>
            </a:pPr>
            <a:r>
              <a:rPr lang="fr-FR" altLang="fr-FR" sz="3901" dirty="0">
                <a:solidFill>
                  <a:srgbClr val="EF7C00"/>
                </a:solidFill>
                <a:cs typeface="ヒラギノ角ゴ Pro W3" charset="0"/>
              </a:rPr>
              <a:t>Merci de votre attention</a:t>
            </a:r>
          </a:p>
        </p:txBody>
      </p:sp>
      <p:sp>
        <p:nvSpPr>
          <p:cNvPr id="6" name="Espace réservé du numéro de diapositive 5">
            <a:extLst>
              <a:ext uri="{FF2B5EF4-FFF2-40B4-BE49-F238E27FC236}">
                <a16:creationId xmlns:a16="http://schemas.microsoft.com/office/drawing/2014/main" id="{390E5B07-C658-43B0-A770-C0F3507852FB}"/>
              </a:ext>
            </a:extLst>
          </p:cNvPr>
          <p:cNvSpPr>
            <a:spLocks noGrp="1"/>
          </p:cNvSpPr>
          <p:nvPr>
            <p:ph type="sldNum" idx="12"/>
            <p:custDataLst>
              <p:tags r:id="rId3"/>
            </p:custDataLst>
          </p:nvPr>
        </p:nvSpPr>
        <p:spPr/>
        <p:txBody>
          <a:bodyPr/>
          <a:lstStyle/>
          <a:p>
            <a:fld id="{A0D2942E-847A-4AC8-B246-7FCF1A1BF3A1}" type="slidenum">
              <a:rPr lang="fr-FR" altLang="fr-FR" smtClean="0"/>
              <a:pPr/>
              <a:t>42</a:t>
            </a:fld>
            <a:endParaRPr lang="fr-FR" altLang="fr-F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59568B1-5823-4553-8FBA-CAB8BF72D3E6}"/>
              </a:ext>
            </a:extLst>
          </p:cNvPr>
          <p:cNvSpPr/>
          <p:nvPr>
            <p:custDataLst>
              <p:tags r:id="rId1"/>
            </p:custDataLst>
          </p:nvPr>
        </p:nvSpPr>
        <p:spPr>
          <a:xfrm>
            <a:off x="0" y="5805118"/>
            <a:ext cx="9143995" cy="104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69429B96-7A54-4CBB-9867-5008CF169BE7}"/>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5</a:t>
            </a:fld>
            <a:endParaRPr lang="fr-FR" alt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3"/>
            </p:custDataLst>
          </p:nvPr>
        </p:nvSpPr>
        <p:spPr/>
        <p:txBody>
          <a:bodyPr/>
          <a:lstStyle/>
          <a:p>
            <a:r>
              <a:rPr lang="fr-FR" dirty="0"/>
              <a:t>Variables microscopiques du trafic</a:t>
            </a:r>
          </a:p>
        </p:txBody>
      </p:sp>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4"/>
            </p:custDataLst>
            <p:extLst>
              <p:ext uri="{D42A27DB-BD31-4B8C-83A1-F6EECF244321}">
                <p14:modId xmlns:p14="http://schemas.microsoft.com/office/powerpoint/2010/main" val="3470741498"/>
              </p:ext>
            </p:extLst>
          </p:nvPr>
        </p:nvGraphicFramePr>
        <p:xfrm>
          <a:off x="4737002" y="1201190"/>
          <a:ext cx="4122540" cy="3531264"/>
        </p:xfrm>
        <a:graphic>
          <a:graphicData uri="http://schemas.openxmlformats.org/drawingml/2006/table">
            <a:tbl>
              <a:tblPr firstRow="1" bandRow="1">
                <a:tableStyleId>{93296810-A885-4BE3-A3E7-6D5BEEA58F35}</a:tableStyleId>
              </a:tblPr>
              <a:tblGrid>
                <a:gridCol w="1099022">
                  <a:extLst>
                    <a:ext uri="{9D8B030D-6E8A-4147-A177-3AD203B41FA5}">
                      <a16:colId xmlns:a16="http://schemas.microsoft.com/office/drawing/2014/main" val="283207717"/>
                    </a:ext>
                  </a:extLst>
                </a:gridCol>
                <a:gridCol w="882485">
                  <a:extLst>
                    <a:ext uri="{9D8B030D-6E8A-4147-A177-3AD203B41FA5}">
                      <a16:colId xmlns:a16="http://schemas.microsoft.com/office/drawing/2014/main" val="2959532239"/>
                    </a:ext>
                  </a:extLst>
                </a:gridCol>
                <a:gridCol w="2141033">
                  <a:extLst>
                    <a:ext uri="{9D8B030D-6E8A-4147-A177-3AD203B41FA5}">
                      <a16:colId xmlns:a16="http://schemas.microsoft.com/office/drawing/2014/main" val="2802346534"/>
                    </a:ext>
                  </a:extLst>
                </a:gridCol>
              </a:tblGrid>
              <a:tr h="336384">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tc>
                  <a:txBody>
                    <a:bodyPr/>
                    <a:lstStyle/>
                    <a:p>
                      <a:pPr algn="ctr"/>
                      <a:r>
                        <a:rPr lang="fr-FR" sz="1600" dirty="0"/>
                        <a:t>Description</a:t>
                      </a:r>
                    </a:p>
                  </a:txBody>
                  <a:tcPr marL="82944" marR="82944" marT="41472" marB="41472"/>
                </a:tc>
                <a:extLst>
                  <a:ext uri="{0D108BD9-81ED-4DB2-BD59-A6C34878D82A}">
                    <a16:rowId xmlns:a16="http://schemas.microsoft.com/office/drawing/2014/main" val="1590831465"/>
                  </a:ext>
                </a:extLst>
              </a:tr>
              <a:tr h="1078272">
                <a:tc>
                  <a:txBody>
                    <a:bodyPr/>
                    <a:lstStyle/>
                    <a:p>
                      <a:pPr algn="ctr"/>
                      <a:r>
                        <a:rPr lang="fr-FR" sz="1600" dirty="0"/>
                        <a:t>TIV</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Temps inter-véhiculaire</a:t>
                      </a:r>
                    </a:p>
                  </a:txBody>
                  <a:tcPr marL="82944" marR="82944" marT="41472" marB="41472"/>
                </a:tc>
                <a:tc>
                  <a:txBody>
                    <a:bodyPr/>
                    <a:lstStyle/>
                    <a:p>
                      <a:pPr algn="ctr"/>
                      <a:r>
                        <a:rPr lang="fr-FR" sz="1600" dirty="0"/>
                        <a:t>s/</a:t>
                      </a:r>
                      <a:r>
                        <a:rPr lang="fr-FR" sz="1600" dirty="0" err="1"/>
                        <a:t>veh</a:t>
                      </a:r>
                      <a:endParaRPr lang="fr-FR" sz="1600" dirty="0"/>
                    </a:p>
                  </a:txBody>
                  <a:tcPr marL="82944" marR="82944" marT="41472" marB="41472"/>
                </a:tc>
                <a:tc>
                  <a:txBody>
                    <a:bodyPr/>
                    <a:lstStyle/>
                    <a:p>
                      <a:pPr algn="ctr"/>
                      <a:r>
                        <a:rPr lang="fr-FR" sz="1600" dirty="0"/>
                        <a:t>Durée de temps séparant le passage de l’avant de 2 véhicules successifs</a:t>
                      </a:r>
                    </a:p>
                  </a:txBody>
                  <a:tcPr marL="82944" marR="82944" marT="41472" marB="41472"/>
                </a:tc>
                <a:extLst>
                  <a:ext uri="{0D108BD9-81ED-4DB2-BD59-A6C34878D82A}">
                    <a16:rowId xmlns:a16="http://schemas.microsoft.com/office/drawing/2014/main" val="449801655"/>
                  </a:ext>
                </a:extLst>
              </a:tr>
              <a:tr h="7188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DIV</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Distance inter-véhiculaire</a:t>
                      </a:r>
                    </a:p>
                  </a:txBody>
                  <a:tcPr marL="82944" marR="82944" marT="41472" marB="41472"/>
                </a:tc>
                <a:tc>
                  <a:txBody>
                    <a:bodyPr/>
                    <a:lstStyle/>
                    <a:p>
                      <a:pPr algn="ctr"/>
                      <a:r>
                        <a:rPr lang="fr-FR" sz="1600" dirty="0"/>
                        <a:t>m/</a:t>
                      </a:r>
                      <a:r>
                        <a:rPr lang="fr-FR" sz="1600" dirty="0" err="1"/>
                        <a:t>veh</a:t>
                      </a:r>
                      <a:endParaRPr lang="fr-FR" sz="1600" dirty="0"/>
                    </a:p>
                  </a:txBody>
                  <a:tcPr marL="82944" marR="82944" marT="41472" marB="41472"/>
                </a:tc>
                <a:tc>
                  <a:txBody>
                    <a:bodyPr/>
                    <a:lstStyle/>
                    <a:p>
                      <a:pPr algn="ctr"/>
                      <a:r>
                        <a:rPr lang="fr-FR" sz="1600" kern="1200" dirty="0">
                          <a:effectLst/>
                        </a:rPr>
                        <a:t>Espace séparant l’avant</a:t>
                      </a:r>
                    </a:p>
                    <a:p>
                      <a:pPr algn="ctr"/>
                      <a:r>
                        <a:rPr lang="fr-FR" sz="1600" dirty="0"/>
                        <a:t>de 2 véhicules successifs</a:t>
                      </a:r>
                    </a:p>
                  </a:txBody>
                  <a:tcPr marL="82944" marR="82944" marT="41472" marB="41472"/>
                </a:tc>
                <a:extLst>
                  <a:ext uri="{0D108BD9-81ED-4DB2-BD59-A6C34878D82A}">
                    <a16:rowId xmlns:a16="http://schemas.microsoft.com/office/drawing/2014/main" val="161412414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TP</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Temps de parcours</a:t>
                      </a:r>
                    </a:p>
                  </a:txBody>
                  <a:tcPr marL="82944" marR="82944" marT="41472" marB="41472"/>
                </a:tc>
                <a:tc>
                  <a:txBody>
                    <a:bodyPr/>
                    <a:lstStyle/>
                    <a:p>
                      <a:pPr algn="ctr"/>
                      <a:r>
                        <a:rPr lang="fr-FR" sz="1600" dirty="0"/>
                        <a:t>s</a:t>
                      </a:r>
                    </a:p>
                  </a:txBody>
                  <a:tcPr marL="82944" marR="82944" marT="41472" marB="41472"/>
                </a:tc>
                <a:tc>
                  <a:txBody>
                    <a:bodyPr/>
                    <a:lstStyle/>
                    <a:p>
                      <a:pPr algn="ctr"/>
                      <a:r>
                        <a:rPr lang="fr-FR" sz="1600" dirty="0"/>
                        <a:t>Mesure du temps passé par un véhicule pour aller d’un point A à un point B.</a:t>
                      </a:r>
                    </a:p>
                  </a:txBody>
                  <a:tcPr marL="82944" marR="82944" marT="41472" marB="41472"/>
                </a:tc>
                <a:extLst>
                  <a:ext uri="{0D108BD9-81ED-4DB2-BD59-A6C34878D82A}">
                    <a16:rowId xmlns:a16="http://schemas.microsoft.com/office/drawing/2014/main" val="634092742"/>
                  </a:ext>
                </a:extLst>
              </a:tr>
            </a:tbl>
          </a:graphicData>
        </a:graphic>
      </p:graphicFrame>
      <p:pic>
        <p:nvPicPr>
          <p:cNvPr id="1026" name="Picture 2" descr="http://ekladata.com/H2KH3PnqfOYot1t05HsXQbuGVo0.jpg">
            <a:extLst>
              <a:ext uri="{FF2B5EF4-FFF2-40B4-BE49-F238E27FC236}">
                <a16:creationId xmlns:a16="http://schemas.microsoft.com/office/drawing/2014/main" id="{1AB32900-08D0-4549-B328-3B4C12F9A912}"/>
              </a:ext>
            </a:extLst>
          </p:cNvPr>
          <p:cNvPicPr>
            <a:picLocks noChangeAspect="1" noChangeArrowheads="1"/>
          </p:cNvPicPr>
          <p:nvPr>
            <p:custDataLst>
              <p:tags r:id="rId5"/>
            </p:custDataLst>
          </p:nvPr>
        </p:nvPicPr>
        <p:blipFill>
          <a:blip r:embed="rId34">
            <a:extLst>
              <a:ext uri="{28A0092B-C50C-407E-A947-70E740481C1C}">
                <a14:useLocalDpi xmlns:a14="http://schemas.microsoft.com/office/drawing/2010/main" val="0"/>
              </a:ext>
            </a:extLst>
          </a:blip>
          <a:srcRect/>
          <a:stretch>
            <a:fillRect/>
          </a:stretch>
        </p:blipFill>
        <p:spPr bwMode="auto">
          <a:xfrm>
            <a:off x="412540" y="1426514"/>
            <a:ext cx="3723231" cy="108295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A18FDBD8-288D-43E7-8A17-BAA89E2D2400}"/>
              </a:ext>
            </a:extLst>
          </p:cNvPr>
          <p:cNvPicPr>
            <a:picLocks noChangeAspect="1"/>
          </p:cNvPicPr>
          <p:nvPr>
            <p:custDataLst>
              <p:tags r:id="rId6"/>
            </p:custDataLst>
          </p:nvPr>
        </p:nvPicPr>
        <p:blipFill>
          <a:blip r:embed="rId35"/>
          <a:stretch>
            <a:fillRect/>
          </a:stretch>
        </p:blipFill>
        <p:spPr>
          <a:xfrm rot="16200000">
            <a:off x="102205" y="3576461"/>
            <a:ext cx="701538" cy="360000"/>
          </a:xfrm>
          <a:prstGeom prst="rect">
            <a:avLst/>
          </a:prstGeom>
        </p:spPr>
      </p:pic>
      <p:pic>
        <p:nvPicPr>
          <p:cNvPr id="7" name="Image 6">
            <a:extLst>
              <a:ext uri="{FF2B5EF4-FFF2-40B4-BE49-F238E27FC236}">
                <a16:creationId xmlns:a16="http://schemas.microsoft.com/office/drawing/2014/main" id="{560DE2A9-8FB2-418C-BF20-6BD825CE4B6D}"/>
              </a:ext>
            </a:extLst>
          </p:cNvPr>
          <p:cNvPicPr>
            <a:picLocks noChangeAspect="1"/>
          </p:cNvPicPr>
          <p:nvPr>
            <p:custDataLst>
              <p:tags r:id="rId7"/>
            </p:custDataLst>
          </p:nvPr>
        </p:nvPicPr>
        <p:blipFill>
          <a:blip r:embed="rId36"/>
          <a:stretch>
            <a:fillRect/>
          </a:stretch>
        </p:blipFill>
        <p:spPr>
          <a:xfrm rot="16200000">
            <a:off x="102205" y="5414923"/>
            <a:ext cx="701538" cy="360000"/>
          </a:xfrm>
          <a:prstGeom prst="rect">
            <a:avLst/>
          </a:prstGeom>
        </p:spPr>
      </p:pic>
      <p:cxnSp>
        <p:nvCxnSpPr>
          <p:cNvPr id="8" name="Connecteur droit 7">
            <a:extLst>
              <a:ext uri="{FF2B5EF4-FFF2-40B4-BE49-F238E27FC236}">
                <a16:creationId xmlns:a16="http://schemas.microsoft.com/office/drawing/2014/main" id="{7A0EED93-95EE-42FF-B2A4-B88B37C69250}"/>
              </a:ext>
            </a:extLst>
          </p:cNvPr>
          <p:cNvCxnSpPr>
            <a:cxnSpLocks/>
          </p:cNvCxnSpPr>
          <p:nvPr>
            <p:custDataLst>
              <p:tags r:id="rId8"/>
            </p:custDataLst>
          </p:nvPr>
        </p:nvCxnSpPr>
        <p:spPr>
          <a:xfrm>
            <a:off x="231858" y="31797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0" name="Connecteur droit 9">
            <a:extLst>
              <a:ext uri="{FF2B5EF4-FFF2-40B4-BE49-F238E27FC236}">
                <a16:creationId xmlns:a16="http://schemas.microsoft.com/office/drawing/2014/main" id="{E7AAE361-1218-47E3-9085-A59488EC981C}"/>
              </a:ext>
            </a:extLst>
          </p:cNvPr>
          <p:cNvCxnSpPr>
            <a:cxnSpLocks/>
          </p:cNvCxnSpPr>
          <p:nvPr>
            <p:custDataLst>
              <p:tags r:id="rId9"/>
            </p:custDataLst>
          </p:nvPr>
        </p:nvCxnSpPr>
        <p:spPr>
          <a:xfrm>
            <a:off x="701758" y="32178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0D418784-C3A1-4B3C-96D9-8F8C092A82A5}"/>
              </a:ext>
            </a:extLst>
          </p:cNvPr>
          <p:cNvCxnSpPr>
            <a:cxnSpLocks/>
          </p:cNvCxnSpPr>
          <p:nvPr>
            <p:custDataLst>
              <p:tags r:id="rId10"/>
            </p:custDataLst>
          </p:nvPr>
        </p:nvCxnSpPr>
        <p:spPr bwMode="auto">
          <a:xfrm flipV="1">
            <a:off x="1252003" y="3246547"/>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5A856D81-5F34-4F1B-93CE-89973D878277}"/>
              </a:ext>
            </a:extLst>
          </p:cNvPr>
          <p:cNvCxnSpPr>
            <a:cxnSpLocks/>
            <a:endCxn id="15" idx="1"/>
          </p:cNvCxnSpPr>
          <p:nvPr>
            <p:custDataLst>
              <p:tags r:id="rId11"/>
            </p:custDataLst>
          </p:nvPr>
        </p:nvCxnSpPr>
        <p:spPr bwMode="auto">
          <a:xfrm flipV="1">
            <a:off x="1121368" y="6312367"/>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4" name="ZoneTexte 13">
            <a:extLst>
              <a:ext uri="{FF2B5EF4-FFF2-40B4-BE49-F238E27FC236}">
                <a16:creationId xmlns:a16="http://schemas.microsoft.com/office/drawing/2014/main" id="{0A5E34BD-710C-418A-B023-E092FF292B8C}"/>
              </a:ext>
            </a:extLst>
          </p:cNvPr>
          <p:cNvSpPr txBox="1"/>
          <p:nvPr>
            <p:custDataLst>
              <p:tags r:id="rId12"/>
            </p:custDataLst>
          </p:nvPr>
        </p:nvSpPr>
        <p:spPr>
          <a:xfrm>
            <a:off x="1350913" y="3217867"/>
            <a:ext cx="268867" cy="400110"/>
          </a:xfrm>
          <a:prstGeom prst="rect">
            <a:avLst/>
          </a:prstGeom>
          <a:noFill/>
        </p:spPr>
        <p:txBody>
          <a:bodyPr wrap="square" rtlCol="0">
            <a:spAutoFit/>
          </a:bodyPr>
          <a:lstStyle/>
          <a:p>
            <a:r>
              <a:rPr lang="fr-FR" sz="2000" b="1" dirty="0"/>
              <a:t>X</a:t>
            </a:r>
          </a:p>
        </p:txBody>
      </p:sp>
      <p:sp>
        <p:nvSpPr>
          <p:cNvPr id="15" name="ZoneTexte 14">
            <a:extLst>
              <a:ext uri="{FF2B5EF4-FFF2-40B4-BE49-F238E27FC236}">
                <a16:creationId xmlns:a16="http://schemas.microsoft.com/office/drawing/2014/main" id="{7B9290FF-7802-472F-82B1-A9B3897F3E7C}"/>
              </a:ext>
            </a:extLst>
          </p:cNvPr>
          <p:cNvSpPr txBox="1"/>
          <p:nvPr>
            <p:custDataLst>
              <p:tags r:id="rId13"/>
            </p:custDataLst>
          </p:nvPr>
        </p:nvSpPr>
        <p:spPr>
          <a:xfrm>
            <a:off x="4468135" y="6112312"/>
            <a:ext cx="268867" cy="400110"/>
          </a:xfrm>
          <a:prstGeom prst="rect">
            <a:avLst/>
          </a:prstGeom>
          <a:noFill/>
        </p:spPr>
        <p:txBody>
          <a:bodyPr wrap="square" rtlCol="0">
            <a:spAutoFit/>
          </a:bodyPr>
          <a:lstStyle/>
          <a:p>
            <a:r>
              <a:rPr lang="fr-FR" sz="2000" b="1" dirty="0"/>
              <a:t>T</a:t>
            </a:r>
          </a:p>
        </p:txBody>
      </p:sp>
      <p:sp>
        <p:nvSpPr>
          <p:cNvPr id="16" name="Forme libre : forme 15">
            <a:extLst>
              <a:ext uri="{FF2B5EF4-FFF2-40B4-BE49-F238E27FC236}">
                <a16:creationId xmlns:a16="http://schemas.microsoft.com/office/drawing/2014/main" id="{AAD1F20C-C041-4214-AC7D-389A9E6A1C52}"/>
              </a:ext>
            </a:extLst>
          </p:cNvPr>
          <p:cNvSpPr/>
          <p:nvPr>
            <p:custDataLst>
              <p:tags r:id="rId14"/>
            </p:custDataLst>
          </p:nvPr>
        </p:nvSpPr>
        <p:spPr>
          <a:xfrm>
            <a:off x="1426030" y="3450557"/>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94C8A720-1BA5-4C7B-8C1A-FE56404DF34B}"/>
              </a:ext>
            </a:extLst>
          </p:cNvPr>
          <p:cNvSpPr/>
          <p:nvPr>
            <p:custDataLst>
              <p:tags r:id="rId15"/>
            </p:custDataLst>
          </p:nvPr>
        </p:nvSpPr>
        <p:spPr>
          <a:xfrm>
            <a:off x="2718682" y="3628357"/>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18" name="Connecteur droit 17">
            <a:extLst>
              <a:ext uri="{FF2B5EF4-FFF2-40B4-BE49-F238E27FC236}">
                <a16:creationId xmlns:a16="http://schemas.microsoft.com/office/drawing/2014/main" id="{2CA28E5D-6D82-481B-8F51-3928F91D62D8}"/>
              </a:ext>
            </a:extLst>
          </p:cNvPr>
          <p:cNvCxnSpPr>
            <a:cxnSpLocks/>
          </p:cNvCxnSpPr>
          <p:nvPr>
            <p:custDataLst>
              <p:tags r:id="rId16"/>
            </p:custDataLst>
          </p:nvPr>
        </p:nvCxnSpPr>
        <p:spPr>
          <a:xfrm flipV="1">
            <a:off x="671074" y="5571457"/>
            <a:ext cx="3089008" cy="23466"/>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E61A6F82-3B78-4412-8845-5EF37B1BF252}"/>
              </a:ext>
            </a:extLst>
          </p:cNvPr>
          <p:cNvCxnSpPr>
            <a:cxnSpLocks/>
          </p:cNvCxnSpPr>
          <p:nvPr>
            <p:custDataLst>
              <p:tags r:id="rId17"/>
            </p:custDataLst>
          </p:nvPr>
        </p:nvCxnSpPr>
        <p:spPr>
          <a:xfrm flipV="1">
            <a:off x="720634" y="3766710"/>
            <a:ext cx="3042204" cy="1"/>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AF03739D-DA54-4AAA-B4BF-1063D587EC9C}"/>
              </a:ext>
            </a:extLst>
          </p:cNvPr>
          <p:cNvCxnSpPr>
            <a:cxnSpLocks/>
          </p:cNvCxnSpPr>
          <p:nvPr>
            <p:custDataLst>
              <p:tags r:id="rId18"/>
            </p:custDataLst>
          </p:nvPr>
        </p:nvCxnSpPr>
        <p:spPr>
          <a:xfrm>
            <a:off x="3800930" y="3806157"/>
            <a:ext cx="0" cy="2506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1" name="Connecteur droit avec flèche 20">
            <a:extLst>
              <a:ext uri="{FF2B5EF4-FFF2-40B4-BE49-F238E27FC236}">
                <a16:creationId xmlns:a16="http://schemas.microsoft.com/office/drawing/2014/main" id="{D46BB8AD-7412-4617-8DC5-323E9932C366}"/>
              </a:ext>
            </a:extLst>
          </p:cNvPr>
          <p:cNvCxnSpPr>
            <a:cxnSpLocks/>
          </p:cNvCxnSpPr>
          <p:nvPr>
            <p:custDataLst>
              <p:tags r:id="rId19"/>
            </p:custDataLst>
          </p:nvPr>
        </p:nvCxnSpPr>
        <p:spPr>
          <a:xfrm flipV="1">
            <a:off x="1540359" y="536825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170EF733-AD61-4D97-A03A-D9401D90C4A1}"/>
              </a:ext>
            </a:extLst>
          </p:cNvPr>
          <p:cNvCxnSpPr>
            <a:cxnSpLocks/>
          </p:cNvCxnSpPr>
          <p:nvPr>
            <p:custDataLst>
              <p:tags r:id="rId20"/>
            </p:custDataLst>
          </p:nvPr>
        </p:nvCxnSpPr>
        <p:spPr>
          <a:xfrm flipV="1">
            <a:off x="3800930" y="327079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Connecteur droit avec flèche 22">
            <a:extLst>
              <a:ext uri="{FF2B5EF4-FFF2-40B4-BE49-F238E27FC236}">
                <a16:creationId xmlns:a16="http://schemas.microsoft.com/office/drawing/2014/main" id="{DC0D0FE9-DFDF-4274-B07F-37BE7BACD71C}"/>
              </a:ext>
            </a:extLst>
          </p:cNvPr>
          <p:cNvCxnSpPr>
            <a:cxnSpLocks/>
            <a:endCxn id="16" idx="25"/>
          </p:cNvCxnSpPr>
          <p:nvPr>
            <p:custDataLst>
              <p:tags r:id="rId21"/>
            </p:custDataLst>
          </p:nvPr>
        </p:nvCxnSpPr>
        <p:spPr>
          <a:xfrm flipV="1">
            <a:off x="2718682" y="4618957"/>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AD77189E-4AB4-499B-BA73-E7BB79E6B52D}"/>
              </a:ext>
            </a:extLst>
          </p:cNvPr>
          <p:cNvCxnSpPr>
            <a:cxnSpLocks/>
          </p:cNvCxnSpPr>
          <p:nvPr>
            <p:custDataLst>
              <p:tags r:id="rId22"/>
            </p:custDataLst>
          </p:nvPr>
        </p:nvCxnSpPr>
        <p:spPr>
          <a:xfrm flipV="1">
            <a:off x="3799798" y="5195258"/>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a:extLst>
              <a:ext uri="{FF2B5EF4-FFF2-40B4-BE49-F238E27FC236}">
                <a16:creationId xmlns:a16="http://schemas.microsoft.com/office/drawing/2014/main" id="{1654DEC9-69C3-4F78-BAA6-7AEF1C973F17}"/>
              </a:ext>
            </a:extLst>
          </p:cNvPr>
          <p:cNvCxnSpPr>
            <a:cxnSpLocks/>
          </p:cNvCxnSpPr>
          <p:nvPr>
            <p:custDataLst>
              <p:tags r:id="rId23"/>
            </p:custDataLst>
          </p:nvPr>
        </p:nvCxnSpPr>
        <p:spPr>
          <a:xfrm flipV="1">
            <a:off x="4367220" y="3887120"/>
            <a:ext cx="89340" cy="5068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6" name="ZoneTexte 25">
            <a:extLst>
              <a:ext uri="{FF2B5EF4-FFF2-40B4-BE49-F238E27FC236}">
                <a16:creationId xmlns:a16="http://schemas.microsoft.com/office/drawing/2014/main" id="{8582D62F-D484-4E21-A979-2AB391BA1627}"/>
              </a:ext>
            </a:extLst>
          </p:cNvPr>
          <p:cNvSpPr txBox="1"/>
          <p:nvPr>
            <p:custDataLst>
              <p:tags r:id="rId24"/>
            </p:custDataLst>
          </p:nvPr>
        </p:nvSpPr>
        <p:spPr>
          <a:xfrm>
            <a:off x="1252516" y="6313922"/>
            <a:ext cx="585160" cy="400110"/>
          </a:xfrm>
          <a:prstGeom prst="rect">
            <a:avLst/>
          </a:prstGeom>
          <a:noFill/>
        </p:spPr>
        <p:txBody>
          <a:bodyPr wrap="square" rtlCol="0">
            <a:spAutoFit/>
          </a:bodyPr>
          <a:lstStyle/>
          <a:p>
            <a:r>
              <a:rPr lang="fr-FR" sz="2000" dirty="0"/>
              <a:t>T1</a:t>
            </a:r>
          </a:p>
        </p:txBody>
      </p:sp>
      <p:sp>
        <p:nvSpPr>
          <p:cNvPr id="27" name="ZoneTexte 26">
            <a:extLst>
              <a:ext uri="{FF2B5EF4-FFF2-40B4-BE49-F238E27FC236}">
                <a16:creationId xmlns:a16="http://schemas.microsoft.com/office/drawing/2014/main" id="{2C9CFE04-2938-410A-B80C-0CAA90B3E58F}"/>
              </a:ext>
            </a:extLst>
          </p:cNvPr>
          <p:cNvSpPr txBox="1"/>
          <p:nvPr>
            <p:custDataLst>
              <p:tags r:id="rId25"/>
            </p:custDataLst>
          </p:nvPr>
        </p:nvSpPr>
        <p:spPr>
          <a:xfrm>
            <a:off x="3577951" y="6295970"/>
            <a:ext cx="585160" cy="400110"/>
          </a:xfrm>
          <a:prstGeom prst="rect">
            <a:avLst/>
          </a:prstGeom>
          <a:noFill/>
        </p:spPr>
        <p:txBody>
          <a:bodyPr wrap="square" rtlCol="0">
            <a:spAutoFit/>
          </a:bodyPr>
          <a:lstStyle/>
          <a:p>
            <a:r>
              <a:rPr lang="fr-FR" sz="2000" dirty="0"/>
              <a:t>T2</a:t>
            </a:r>
          </a:p>
        </p:txBody>
      </p:sp>
      <p:sp>
        <p:nvSpPr>
          <p:cNvPr id="28" name="ZoneTexte 27">
            <a:extLst>
              <a:ext uri="{FF2B5EF4-FFF2-40B4-BE49-F238E27FC236}">
                <a16:creationId xmlns:a16="http://schemas.microsoft.com/office/drawing/2014/main" id="{D4DE5AD0-8D2C-46AE-9F77-9372992CDCD9}"/>
              </a:ext>
            </a:extLst>
          </p:cNvPr>
          <p:cNvSpPr txBox="1"/>
          <p:nvPr>
            <p:custDataLst>
              <p:tags r:id="rId26"/>
            </p:custDataLst>
          </p:nvPr>
        </p:nvSpPr>
        <p:spPr>
          <a:xfrm>
            <a:off x="720634" y="5605062"/>
            <a:ext cx="585160" cy="400110"/>
          </a:xfrm>
          <a:prstGeom prst="rect">
            <a:avLst/>
          </a:prstGeom>
          <a:noFill/>
        </p:spPr>
        <p:txBody>
          <a:bodyPr wrap="square" rtlCol="0">
            <a:spAutoFit/>
          </a:bodyPr>
          <a:lstStyle/>
          <a:p>
            <a:r>
              <a:rPr lang="fr-FR" sz="2000" dirty="0"/>
              <a:t>X1</a:t>
            </a:r>
          </a:p>
        </p:txBody>
      </p:sp>
      <p:sp>
        <p:nvSpPr>
          <p:cNvPr id="29" name="ZoneTexte 28">
            <a:extLst>
              <a:ext uri="{FF2B5EF4-FFF2-40B4-BE49-F238E27FC236}">
                <a16:creationId xmlns:a16="http://schemas.microsoft.com/office/drawing/2014/main" id="{25E01C48-0393-4081-A3AF-4691CE7DE084}"/>
              </a:ext>
            </a:extLst>
          </p:cNvPr>
          <p:cNvSpPr txBox="1"/>
          <p:nvPr>
            <p:custDataLst>
              <p:tags r:id="rId27"/>
            </p:custDataLst>
          </p:nvPr>
        </p:nvSpPr>
        <p:spPr>
          <a:xfrm>
            <a:off x="709550" y="3794497"/>
            <a:ext cx="585160" cy="400110"/>
          </a:xfrm>
          <a:prstGeom prst="rect">
            <a:avLst/>
          </a:prstGeom>
          <a:noFill/>
        </p:spPr>
        <p:txBody>
          <a:bodyPr wrap="square" rtlCol="0">
            <a:spAutoFit/>
          </a:bodyPr>
          <a:lstStyle/>
          <a:p>
            <a:r>
              <a:rPr lang="fr-FR" sz="2000" dirty="0"/>
              <a:t>X2</a:t>
            </a:r>
          </a:p>
        </p:txBody>
      </p:sp>
      <p:sp>
        <p:nvSpPr>
          <p:cNvPr id="30" name="ZoneTexte 29">
            <a:extLst>
              <a:ext uri="{FF2B5EF4-FFF2-40B4-BE49-F238E27FC236}">
                <a16:creationId xmlns:a16="http://schemas.microsoft.com/office/drawing/2014/main" id="{641045AF-045B-42FE-B7EB-0D1E9EF0271C}"/>
              </a:ext>
            </a:extLst>
          </p:cNvPr>
          <p:cNvSpPr txBox="1"/>
          <p:nvPr>
            <p:custDataLst>
              <p:tags r:id="rId28"/>
            </p:custDataLst>
          </p:nvPr>
        </p:nvSpPr>
        <p:spPr>
          <a:xfrm>
            <a:off x="3285371" y="3331797"/>
            <a:ext cx="585160" cy="400110"/>
          </a:xfrm>
          <a:prstGeom prst="rect">
            <a:avLst/>
          </a:prstGeom>
          <a:noFill/>
        </p:spPr>
        <p:txBody>
          <a:bodyPr wrap="square" rtlCol="0">
            <a:spAutoFit/>
          </a:bodyPr>
          <a:lstStyle/>
          <a:p>
            <a:r>
              <a:rPr lang="fr-FR" sz="2000" dirty="0"/>
              <a:t>V1</a:t>
            </a:r>
          </a:p>
        </p:txBody>
      </p:sp>
      <p:sp>
        <p:nvSpPr>
          <p:cNvPr id="31" name="ZoneTexte 30">
            <a:extLst>
              <a:ext uri="{FF2B5EF4-FFF2-40B4-BE49-F238E27FC236}">
                <a16:creationId xmlns:a16="http://schemas.microsoft.com/office/drawing/2014/main" id="{F7EE9874-45C1-43A5-B348-E6305AB9DE15}"/>
              </a:ext>
            </a:extLst>
          </p:cNvPr>
          <p:cNvSpPr txBox="1"/>
          <p:nvPr>
            <p:custDataLst>
              <p:tags r:id="rId29"/>
            </p:custDataLst>
          </p:nvPr>
        </p:nvSpPr>
        <p:spPr>
          <a:xfrm>
            <a:off x="3925210" y="5465098"/>
            <a:ext cx="585160" cy="400110"/>
          </a:xfrm>
          <a:prstGeom prst="rect">
            <a:avLst/>
          </a:prstGeom>
          <a:noFill/>
        </p:spPr>
        <p:txBody>
          <a:bodyPr wrap="square" rtlCol="0">
            <a:spAutoFit/>
          </a:bodyPr>
          <a:lstStyle/>
          <a:p>
            <a:r>
              <a:rPr lang="fr-FR" sz="2000" dirty="0"/>
              <a:t>V2</a:t>
            </a:r>
          </a:p>
        </p:txBody>
      </p:sp>
      <p:pic>
        <p:nvPicPr>
          <p:cNvPr id="2" name="Image 1">
            <a:extLst>
              <a:ext uri="{FF2B5EF4-FFF2-40B4-BE49-F238E27FC236}">
                <a16:creationId xmlns:a16="http://schemas.microsoft.com/office/drawing/2014/main" id="{D9E3A354-252A-42BF-8D7C-794850724CE3}"/>
              </a:ext>
            </a:extLst>
          </p:cNvPr>
          <p:cNvPicPr>
            <a:picLocks noChangeAspect="1"/>
          </p:cNvPicPr>
          <p:nvPr>
            <p:custDataLst>
              <p:tags r:id="rId30"/>
            </p:custDataLst>
          </p:nvPr>
        </p:nvPicPr>
        <p:blipFill>
          <a:blip r:embed="rId37"/>
          <a:stretch>
            <a:fillRect/>
          </a:stretch>
        </p:blipFill>
        <p:spPr>
          <a:xfrm>
            <a:off x="4775569" y="4886684"/>
            <a:ext cx="4329858" cy="1309970"/>
          </a:xfrm>
          <a:prstGeom prst="rect">
            <a:avLst/>
          </a:prstGeom>
        </p:spPr>
      </p:pic>
      <p:sp>
        <p:nvSpPr>
          <p:cNvPr id="33" name="ZoneTexte 32">
            <a:extLst>
              <a:ext uri="{FF2B5EF4-FFF2-40B4-BE49-F238E27FC236}">
                <a16:creationId xmlns:a16="http://schemas.microsoft.com/office/drawing/2014/main" id="{8A61E92F-6237-44D0-BA00-895E06C4EC2E}"/>
              </a:ext>
            </a:extLst>
          </p:cNvPr>
          <p:cNvSpPr txBox="1"/>
          <p:nvPr>
            <p:custDataLst>
              <p:tags r:id="rId31"/>
            </p:custDataLst>
          </p:nvPr>
        </p:nvSpPr>
        <p:spPr>
          <a:xfrm>
            <a:off x="5241665" y="6112312"/>
            <a:ext cx="3578896" cy="707886"/>
          </a:xfrm>
          <a:prstGeom prst="rect">
            <a:avLst/>
          </a:prstGeom>
          <a:noFill/>
        </p:spPr>
        <p:txBody>
          <a:bodyPr wrap="square" rtlCol="0">
            <a:spAutoFit/>
          </a:bodyPr>
          <a:lstStyle/>
          <a:p>
            <a:pPr algn="ctr"/>
            <a:r>
              <a:rPr lang="fr-FR" sz="2000" dirty="0"/>
              <a:t>Distribution TIV</a:t>
            </a:r>
          </a:p>
          <a:p>
            <a:pPr algn="ctr"/>
            <a:r>
              <a:rPr lang="fr-FR" sz="2000" dirty="0"/>
              <a:t> (voie droite/centrale/gauche)</a:t>
            </a:r>
          </a:p>
        </p:txBody>
      </p:sp>
    </p:spTree>
    <p:extLst>
      <p:ext uri="{BB962C8B-B14F-4D97-AF65-F5344CB8AC3E}">
        <p14:creationId xmlns:p14="http://schemas.microsoft.com/office/powerpoint/2010/main" val="34429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26" grpId="0"/>
      <p:bldP spid="27" grpId="0"/>
      <p:bldP spid="28" grpId="0"/>
      <p:bldP spid="29" grpId="0"/>
      <p:bldP spid="30" grpId="0"/>
      <p:bldP spid="31"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33E-17FC-4851-9EC5-256A6D1240C1}"/>
              </a:ext>
            </a:extLst>
          </p:cNvPr>
          <p:cNvSpPr>
            <a:spLocks noGrp="1"/>
          </p:cNvSpPr>
          <p:nvPr>
            <p:ph type="title"/>
          </p:nvPr>
        </p:nvSpPr>
        <p:spPr/>
        <p:txBody>
          <a:bodyPr/>
          <a:lstStyle/>
          <a:p>
            <a:r>
              <a:rPr lang="fr-FR" dirty="0"/>
              <a:t>Exercices</a:t>
            </a:r>
          </a:p>
        </p:txBody>
      </p:sp>
      <p:sp>
        <p:nvSpPr>
          <p:cNvPr id="3" name="Content Placeholder 2">
            <a:extLst>
              <a:ext uri="{FF2B5EF4-FFF2-40B4-BE49-F238E27FC236}">
                <a16:creationId xmlns:a16="http://schemas.microsoft.com/office/drawing/2014/main" id="{23AC25DE-A5D7-4FA8-98B3-7FC70A174961}"/>
              </a:ext>
            </a:extLst>
          </p:cNvPr>
          <p:cNvSpPr>
            <a:spLocks noGrp="1"/>
          </p:cNvSpPr>
          <p:nvPr>
            <p:ph idx="1"/>
          </p:nvPr>
        </p:nvSpPr>
        <p:spPr/>
        <p:txBody>
          <a:bodyPr>
            <a:normAutofit fontScale="70000" lnSpcReduction="20000"/>
          </a:bodyPr>
          <a:lstStyle/>
          <a:p>
            <a:r>
              <a:rPr lang="fr-FR" dirty="0"/>
              <a:t>Dessinez le diagramme espace-temps décrivant la trajectoire de deux trains rapides qui font le même déplacement, dans le même sens le long d’une voie ferrée. </a:t>
            </a:r>
          </a:p>
          <a:p>
            <a:r>
              <a:rPr lang="fr-FR" dirty="0"/>
              <a:t>Le temps s’écoulant entre le passage des deux trains doit être au minimum d’1 minute. Les deux trains s’arrêtent dans deux gares distantes de 2 kilomètres.</a:t>
            </a:r>
          </a:p>
          <a:p>
            <a:r>
              <a:rPr lang="fr-FR" dirty="0"/>
              <a:t> À chaque gare, les deux trains s’arrêtent ½ minute ; on simplifie en supposant qu’ils circulent à 120 km/h entre les deux. Représentez le temps inter-véhiculaire entre deux trains, la position des gares, identifiez l’instant où les deux trains ont une distance minimale et déterminez cette distance.</a:t>
            </a:r>
          </a:p>
        </p:txBody>
      </p:sp>
      <p:sp>
        <p:nvSpPr>
          <p:cNvPr id="4" name="Date Placeholder 3">
            <a:extLst>
              <a:ext uri="{FF2B5EF4-FFF2-40B4-BE49-F238E27FC236}">
                <a16:creationId xmlns:a16="http://schemas.microsoft.com/office/drawing/2014/main" id="{55F05EFD-8179-4338-8E66-E49CB29B6FB1}"/>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Footer Placeholder 4">
            <a:extLst>
              <a:ext uri="{FF2B5EF4-FFF2-40B4-BE49-F238E27FC236}">
                <a16:creationId xmlns:a16="http://schemas.microsoft.com/office/drawing/2014/main" id="{549ED6EF-EEFD-4BE3-B37B-45E072A58EA1}"/>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B08119B8-22BD-40D5-A603-7109A4C68441}"/>
              </a:ext>
            </a:extLst>
          </p:cNvPr>
          <p:cNvSpPr>
            <a:spLocks noGrp="1"/>
          </p:cNvSpPr>
          <p:nvPr>
            <p:ph type="sldNum" sz="quarter" idx="4"/>
          </p:nvPr>
        </p:nvSpPr>
        <p:spPr/>
        <p:txBody>
          <a:bodyPr/>
          <a:lstStyle/>
          <a:p>
            <a:fld id="{B7E9DC74-4190-F34D-BF37-25F9256C743A}" type="slidenum">
              <a:rPr lang="fr-FR" smtClean="0"/>
              <a:pPr/>
              <a:t>6</a:t>
            </a:fld>
            <a:endParaRPr lang="fr-FR"/>
          </a:p>
        </p:txBody>
      </p:sp>
    </p:spTree>
    <p:extLst>
      <p:ext uri="{BB962C8B-B14F-4D97-AF65-F5344CB8AC3E}">
        <p14:creationId xmlns:p14="http://schemas.microsoft.com/office/powerpoint/2010/main" val="146596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3326-F6A7-44D7-B77F-8A494E1D8CEF}"/>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9A784718-FCAD-4417-A7F6-B51FE0AA5B0A}"/>
              </a:ext>
            </a:extLst>
          </p:cNvPr>
          <p:cNvSpPr>
            <a:spLocks noGrp="1"/>
          </p:cNvSpPr>
          <p:nvPr>
            <p:ph idx="1"/>
          </p:nvPr>
        </p:nvSpPr>
        <p:spPr/>
        <p:txBody>
          <a:bodyPr/>
          <a:lstStyle/>
          <a:p>
            <a:endParaRPr lang="fr-FR" dirty="0"/>
          </a:p>
        </p:txBody>
      </p:sp>
      <p:sp>
        <p:nvSpPr>
          <p:cNvPr id="4" name="Date Placeholder 3">
            <a:extLst>
              <a:ext uri="{FF2B5EF4-FFF2-40B4-BE49-F238E27FC236}">
                <a16:creationId xmlns:a16="http://schemas.microsoft.com/office/drawing/2014/main" id="{0C518F40-DBAC-41B4-A6C7-E5CB0CBD987B}"/>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Footer Placeholder 4">
            <a:extLst>
              <a:ext uri="{FF2B5EF4-FFF2-40B4-BE49-F238E27FC236}">
                <a16:creationId xmlns:a16="http://schemas.microsoft.com/office/drawing/2014/main" id="{63E416E1-F31B-4BA1-BAFF-3A1D23A99A60}"/>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54ABF507-3835-42C1-9FEF-AA304D297FBA}"/>
              </a:ext>
            </a:extLst>
          </p:cNvPr>
          <p:cNvSpPr>
            <a:spLocks noGrp="1"/>
          </p:cNvSpPr>
          <p:nvPr>
            <p:ph type="sldNum" sz="quarter" idx="4"/>
          </p:nvPr>
        </p:nvSpPr>
        <p:spPr/>
        <p:txBody>
          <a:bodyPr/>
          <a:lstStyle/>
          <a:p>
            <a:fld id="{B7E9DC74-4190-F34D-BF37-25F9256C743A}" type="slidenum">
              <a:rPr lang="fr-FR" smtClean="0"/>
              <a:pPr/>
              <a:t>7</a:t>
            </a:fld>
            <a:endParaRPr lang="fr-FR"/>
          </a:p>
        </p:txBody>
      </p:sp>
      <p:pic>
        <p:nvPicPr>
          <p:cNvPr id="8" name="Picture 7">
            <a:extLst>
              <a:ext uri="{FF2B5EF4-FFF2-40B4-BE49-F238E27FC236}">
                <a16:creationId xmlns:a16="http://schemas.microsoft.com/office/drawing/2014/main" id="{45CA08CE-D48C-4AB9-AE06-79D439C80222}"/>
              </a:ext>
            </a:extLst>
          </p:cNvPr>
          <p:cNvPicPr>
            <a:picLocks noChangeAspect="1"/>
          </p:cNvPicPr>
          <p:nvPr/>
        </p:nvPicPr>
        <p:blipFill>
          <a:blip r:embed="rId2"/>
          <a:stretch>
            <a:fillRect/>
          </a:stretch>
        </p:blipFill>
        <p:spPr>
          <a:xfrm>
            <a:off x="523874" y="1950216"/>
            <a:ext cx="8162925" cy="4067175"/>
          </a:xfrm>
          <a:prstGeom prst="rect">
            <a:avLst/>
          </a:prstGeom>
        </p:spPr>
      </p:pic>
    </p:spTree>
    <p:extLst>
      <p:ext uri="{BB962C8B-B14F-4D97-AF65-F5344CB8AC3E}">
        <p14:creationId xmlns:p14="http://schemas.microsoft.com/office/powerpoint/2010/main" val="15079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9429B96-7A54-4CBB-9867-5008CF169BE7}"/>
              </a:ext>
            </a:extLst>
          </p:cNvPr>
          <p:cNvSpPr>
            <a:spLocks noGrp="1"/>
          </p:cNvSpPr>
          <p:nvPr>
            <p:ph type="sldNum" idx="12"/>
            <p:custDataLst>
              <p:tags r:id="rId1"/>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8</a:t>
            </a:fld>
            <a:endParaRPr lang="fr-FR" alt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2"/>
            </p:custDataLst>
          </p:nvPr>
        </p:nvSpPr>
        <p:spPr/>
        <p:txBody>
          <a:bodyPr/>
          <a:lstStyle/>
          <a:p>
            <a:r>
              <a:rPr lang="fr-FR" dirty="0"/>
              <a:t>Variables macroscopiques du trafic</a:t>
            </a:r>
          </a:p>
        </p:txBody>
      </p:sp>
      <mc:AlternateContent xmlns:mc="http://schemas.openxmlformats.org/markup-compatibility/2006" xmlns:a14="http://schemas.microsoft.com/office/drawing/2010/main">
        <mc:Choice Requires="a14">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3"/>
                </p:custDataLst>
                <p:extLst>
                  <p:ext uri="{D42A27DB-BD31-4B8C-83A1-F6EECF244321}">
                    <p14:modId xmlns:p14="http://schemas.microsoft.com/office/powerpoint/2010/main" val="22720890"/>
                  </p:ext>
                </p:extLst>
              </p:nvPr>
            </p:nvGraphicFramePr>
            <p:xfrm>
              <a:off x="160909" y="1208205"/>
              <a:ext cx="8817862" cy="4375811"/>
            </p:xfrm>
            <a:graphic>
              <a:graphicData uri="http://schemas.openxmlformats.org/drawingml/2006/table">
                <a:tbl>
                  <a:tblPr firstRow="1" bandRow="1">
                    <a:tableStyleId>{93296810-A885-4BE3-A3E7-6D5BEEA58F35}</a:tableStyleId>
                  </a:tblPr>
                  <a:tblGrid>
                    <a:gridCol w="1335382">
                      <a:extLst>
                        <a:ext uri="{9D8B030D-6E8A-4147-A177-3AD203B41FA5}">
                          <a16:colId xmlns:a16="http://schemas.microsoft.com/office/drawing/2014/main" val="283207717"/>
                        </a:ext>
                      </a:extLst>
                    </a:gridCol>
                    <a:gridCol w="956919">
                      <a:extLst>
                        <a:ext uri="{9D8B030D-6E8A-4147-A177-3AD203B41FA5}">
                          <a16:colId xmlns:a16="http://schemas.microsoft.com/office/drawing/2014/main" val="2959532239"/>
                        </a:ext>
                      </a:extLst>
                    </a:gridCol>
                    <a:gridCol w="3621092">
                      <a:extLst>
                        <a:ext uri="{9D8B030D-6E8A-4147-A177-3AD203B41FA5}">
                          <a16:colId xmlns:a16="http://schemas.microsoft.com/office/drawing/2014/main" val="2802346534"/>
                        </a:ext>
                      </a:extLst>
                    </a:gridCol>
                    <a:gridCol w="2904469">
                      <a:extLst>
                        <a:ext uri="{9D8B030D-6E8A-4147-A177-3AD203B41FA5}">
                          <a16:colId xmlns:a16="http://schemas.microsoft.com/office/drawing/2014/main" val="2340556767"/>
                        </a:ext>
                      </a:extLst>
                    </a:gridCol>
                  </a:tblGrid>
                  <a:tr h="299173">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endParaRPr lang="fr-FR" sz="1600" dirty="0"/>
                        </a:p>
                      </a:txBody>
                      <a:tcPr marL="82944" marR="82944" marT="41472" marB="41472"/>
                    </a:tc>
                    <a:extLst>
                      <a:ext uri="{0D108BD9-81ED-4DB2-BD59-A6C34878D82A}">
                        <a16:rowId xmlns:a16="http://schemas.microsoft.com/office/drawing/2014/main" val="1590831465"/>
                      </a:ext>
                    </a:extLst>
                  </a:tr>
                  <a:tr h="968886">
                    <a:tc>
                      <a:txBody>
                        <a:bodyPr/>
                        <a:lstStyle/>
                        <a:p>
                          <a:r>
                            <a:rPr lang="fr-FR" sz="1600" dirty="0"/>
                            <a:t>Q</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Débit</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r>
                            <a:rPr lang="fr-FR" sz="1600" kern="1200" dirty="0">
                              <a:effectLst/>
                            </a:rPr>
                            <a:t>Le débit, en un point de la route, correspond au nombre de véhicules passant par ce point pendant une période de temps de temps donnée</a:t>
                          </a:r>
                          <a:endParaRPr lang="fr-FR" sz="1600" kern="1200" dirty="0">
                            <a:solidFill>
                              <a:schemeClr val="dk1"/>
                            </a:solidFill>
                            <a:effectLst/>
                            <a:latin typeface="+mn-lt"/>
                            <a:ea typeface="+mn-ea"/>
                            <a:cs typeface="+mn-cs"/>
                          </a:endParaRPr>
                        </a:p>
                      </a:txBody>
                      <a:tcPr marL="82944" marR="82944" marT="41472" marB="41472"/>
                    </a:tc>
                    <a:tc>
                      <a:txBody>
                        <a:bodyPr/>
                        <a:lstStyle/>
                        <a:p>
                          <a:r>
                            <a:rPr lang="fr-FR" sz="1600" dirty="0"/>
                            <a:t>Variation du débit : annuelle (TMJA, TMJO), mensuelle, journalière, horaire</a:t>
                          </a:r>
                        </a:p>
                      </a:txBody>
                      <a:tcPr marL="82944" marR="82944" marT="41472" marB="41472"/>
                    </a:tc>
                    <a:extLst>
                      <a:ext uri="{0D108BD9-81ED-4DB2-BD59-A6C34878D82A}">
                        <a16:rowId xmlns:a16="http://schemas.microsoft.com/office/drawing/2014/main" val="449801655"/>
                      </a:ext>
                    </a:extLst>
                  </a:tr>
                  <a:tr h="968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Densité, Concentration</a:t>
                          </a:r>
                        </a:p>
                      </a:txBody>
                      <a:tcPr marL="82944" marR="82944" marT="41472" marB="41472"/>
                    </a:tc>
                    <a:tc>
                      <a:txBody>
                        <a:bodyPr/>
                        <a:lstStyle/>
                        <a:p>
                          <a:r>
                            <a:rPr lang="fr-FR" sz="1600" dirty="0" err="1"/>
                            <a:t>Veh</a:t>
                          </a:r>
                          <a:r>
                            <a:rPr lang="fr-FR" sz="1600" dirty="0"/>
                            <a:t>/km</a:t>
                          </a:r>
                        </a:p>
                      </a:txBody>
                      <a:tcPr marL="82944" marR="82944" marT="41472" marB="41472"/>
                    </a:tc>
                    <a:tc>
                      <a:txBody>
                        <a:bodyPr/>
                        <a:lstStyle/>
                        <a:p>
                          <a:r>
                            <a:rPr lang="fr-FR" sz="1600" kern="1200" dirty="0">
                              <a:effectLst/>
                            </a:rPr>
                            <a:t>La concentration sur une section de route, à un instant donné désigne le nombre de véhicules présents sur la section</a:t>
                          </a:r>
                          <a:endParaRPr lang="fr-FR" sz="1600" dirty="0"/>
                        </a:p>
                      </a:txBody>
                      <a:tcPr marL="82944" marR="82944" marT="41472" marB="41472"/>
                    </a:tc>
                    <a:tc>
                      <a:txBody>
                        <a:bodyPr/>
                        <a:lstStyle/>
                        <a:p>
                          <a:r>
                            <a:rPr lang="fr-FR" sz="1600" dirty="0"/>
                            <a:t>Mesure complexe par vidéo</a:t>
                          </a:r>
                        </a:p>
                      </a:txBody>
                      <a:tcPr marL="82944" marR="82944" marT="41472" marB="41472"/>
                    </a:tc>
                    <a:extLst>
                      <a:ext uri="{0D108BD9-81ED-4DB2-BD59-A6C34878D82A}">
                        <a16:rowId xmlns:a16="http://schemas.microsoft.com/office/drawing/2014/main" val="1614124149"/>
                      </a:ext>
                    </a:extLst>
                  </a:tr>
                  <a:tr h="7456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Taux d’occupation </a:t>
                          </a:r>
                        </a:p>
                      </a:txBody>
                      <a:tcPr marL="82944" marR="82944" marT="41472" marB="41472"/>
                    </a:tc>
                    <a:tc>
                      <a:txBody>
                        <a:bodyPr/>
                        <a:lstStyle/>
                        <a:p>
                          <a:r>
                            <a:rPr lang="fr-FR" sz="1600" dirty="0"/>
                            <a:t>%</a:t>
                          </a:r>
                        </a:p>
                      </a:txBody>
                      <a:tcPr marL="82944" marR="82944" marT="41472" marB="41472"/>
                    </a:tc>
                    <a:tc>
                      <a:txBody>
                        <a:bodyPr/>
                        <a:lstStyle/>
                        <a:p>
                          <a:r>
                            <a:rPr lang="fr-FR" sz="1600" dirty="0"/>
                            <a:t>Proportion de temps durant laquelle un point de la chaussée est occupé par la présence d’un véhicule</a:t>
                          </a:r>
                        </a:p>
                      </a:txBody>
                      <a:tcPr marL="82944" marR="82944" marT="41472" marB="41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600" dirty="0"/>
                            <a:t>= (</a:t>
                          </a:r>
                          <a:r>
                            <a:rPr lang="fr-FR" sz="1600" dirty="0" err="1"/>
                            <a:t>L+l</a:t>
                          </a:r>
                          <a:r>
                            <a:rPr lang="fr-FR" sz="1600" dirty="0"/>
                            <a:t>) x K </a:t>
                          </a:r>
                          <a:endParaRPr lang="el-GR" sz="1600" dirty="0"/>
                        </a:p>
                        <a:p>
                          <a:r>
                            <a:rPr lang="fr-FR" sz="1300" dirty="0"/>
                            <a:t>L: longueur moyenne des véhicules</a:t>
                          </a:r>
                        </a:p>
                        <a:p>
                          <a:r>
                            <a:rPr lang="fr-FR" sz="1300" dirty="0"/>
                            <a:t>l : longueur de la boucle </a:t>
                          </a:r>
                          <a:endParaRPr lang="el-GR" sz="1300" dirty="0"/>
                        </a:p>
                      </a:txBody>
                      <a:tcPr marL="82944" marR="82944" marT="41472" marB="41472" anchor="ctr"/>
                    </a:tc>
                    <a:extLst>
                      <a:ext uri="{0D108BD9-81ED-4DB2-BD59-A6C34878D82A}">
                        <a16:rowId xmlns:a16="http://schemas.microsoft.com/office/drawing/2014/main" val="3947216234"/>
                      </a:ext>
                    </a:extLst>
                  </a:tr>
                  <a:tr h="1117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C Capacité</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Débit maximum qui peut-être écoulé sur une section</a:t>
                          </a:r>
                        </a:p>
                      </a:txBody>
                      <a:tcPr marL="82944" marR="82944" marT="41472" marB="41472"/>
                    </a:tc>
                    <a:tc>
                      <a:txBody>
                        <a:bodyPr/>
                        <a:lstStyle/>
                        <a:p>
                          <a:r>
                            <a:rPr lang="fr-FR" sz="1600" dirty="0"/>
                            <a:t>Dépendance géométrie, environnement, exploitation</a:t>
                          </a:r>
                        </a:p>
                        <a:p>
                          <a:r>
                            <a:rPr lang="fr-FR" sz="1600" dirty="0"/>
                            <a:t>HCM : </a:t>
                          </a:r>
                          <a14:m>
                            <m:oMath xmlns:m="http://schemas.openxmlformats.org/officeDocument/2006/math">
                              <m:r>
                                <m:rPr>
                                  <m:sty m:val="p"/>
                                </m:rPr>
                                <a:rPr lang="fr-FR" sz="1600" smtClean="0">
                                  <a:latin typeface="Cambria Math" panose="02040503050406030204" pitchFamily="18" charset="0"/>
                                </a:rPr>
                                <m:t>C</m:t>
                              </m:r>
                              <m:r>
                                <a:rPr lang="fr-FR" sz="1600" smtClean="0">
                                  <a:latin typeface="Cambria Math" panose="02040503050406030204" pitchFamily="18" charset="0"/>
                                </a:rPr>
                                <m:t>=</m:t>
                              </m:r>
                              <m:r>
                                <m:rPr>
                                  <m:sty m:val="p"/>
                                </m:rPr>
                                <a:rPr lang="fr-FR" sz="1600" smtClean="0">
                                  <a:latin typeface="Cambria Math" panose="02040503050406030204" pitchFamily="18" charset="0"/>
                                </a:rPr>
                                <m:t>n</m:t>
                              </m:r>
                              <m:r>
                                <a:rPr lang="fr-FR" sz="1600"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smtClean="0">
                                      <a:latin typeface="Cambria Math" panose="02040503050406030204" pitchFamily="18" charset="0"/>
                                    </a:rPr>
                                    <m:t>𝐶</m:t>
                                  </m:r>
                                </m:e>
                                <m:sub>
                                  <m:r>
                                    <a:rPr lang="fr-FR" sz="1600" smtClean="0">
                                      <a:latin typeface="Cambria Math" panose="02040503050406030204" pitchFamily="18" charset="0"/>
                                    </a:rPr>
                                    <m:t>0</m:t>
                                  </m:r>
                                </m:sub>
                              </m:sSub>
                              <m:nary>
                                <m:naryPr>
                                  <m:chr m:val="∏"/>
                                  <m:subHide m:val="on"/>
                                  <m:supHide m:val="on"/>
                                  <m:ctrlPr>
                                    <a:rPr lang="fr-FR" sz="1600" i="1" smtClean="0">
                                      <a:latin typeface="Cambria Math" panose="02040503050406030204" pitchFamily="18" charset="0"/>
                                    </a:rPr>
                                  </m:ctrlPr>
                                </m:naryPr>
                                <m:sub/>
                                <m:sup/>
                                <m:e>
                                  <m:r>
                                    <a:rPr lang="fr-FR" sz="1600" smtClean="0">
                                      <a:latin typeface="Cambria Math" panose="02040503050406030204" pitchFamily="18" charset="0"/>
                                    </a:rPr>
                                    <m:t>𝑓𝑖</m:t>
                                  </m:r>
                                </m:e>
                              </m:nary>
                            </m:oMath>
                          </a14:m>
                          <a:endParaRPr lang="fr-FR" sz="1600" dirty="0"/>
                        </a:p>
                      </a:txBody>
                      <a:tcPr marL="82944" marR="82944" marT="41472" marB="41472"/>
                    </a:tc>
                    <a:extLst>
                      <a:ext uri="{0D108BD9-81ED-4DB2-BD59-A6C34878D82A}">
                        <a16:rowId xmlns:a16="http://schemas.microsoft.com/office/drawing/2014/main" val="3253378072"/>
                      </a:ext>
                    </a:extLst>
                  </a:tr>
                </a:tbl>
              </a:graphicData>
            </a:graphic>
          </p:graphicFrame>
        </mc:Choice>
        <mc:Fallback xmlns="">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extLst>
                  <p:ext uri="{D42A27DB-BD31-4B8C-83A1-F6EECF244321}">
                    <p14:modId xmlns:p14="http://schemas.microsoft.com/office/powerpoint/2010/main" val="22720890"/>
                  </p:ext>
                </p:extLst>
              </p:nvPr>
            </p:nvGraphicFramePr>
            <p:xfrm>
              <a:off x="160909" y="1208205"/>
              <a:ext cx="8817862" cy="4375811"/>
            </p:xfrm>
            <a:graphic>
              <a:graphicData uri="http://schemas.openxmlformats.org/drawingml/2006/table">
                <a:tbl>
                  <a:tblPr firstRow="1" bandRow="1">
                    <a:tableStyleId>{93296810-A885-4BE3-A3E7-6D5BEEA58F35}</a:tableStyleId>
                  </a:tblPr>
                  <a:tblGrid>
                    <a:gridCol w="1335382">
                      <a:extLst>
                        <a:ext uri="{9D8B030D-6E8A-4147-A177-3AD203B41FA5}">
                          <a16:colId xmlns:a16="http://schemas.microsoft.com/office/drawing/2014/main" val="283207717"/>
                        </a:ext>
                      </a:extLst>
                    </a:gridCol>
                    <a:gridCol w="956919">
                      <a:extLst>
                        <a:ext uri="{9D8B030D-6E8A-4147-A177-3AD203B41FA5}">
                          <a16:colId xmlns:a16="http://schemas.microsoft.com/office/drawing/2014/main" val="2959532239"/>
                        </a:ext>
                      </a:extLst>
                    </a:gridCol>
                    <a:gridCol w="3621092">
                      <a:extLst>
                        <a:ext uri="{9D8B030D-6E8A-4147-A177-3AD203B41FA5}">
                          <a16:colId xmlns:a16="http://schemas.microsoft.com/office/drawing/2014/main" val="2802346534"/>
                        </a:ext>
                      </a:extLst>
                    </a:gridCol>
                    <a:gridCol w="2904469">
                      <a:extLst>
                        <a:ext uri="{9D8B030D-6E8A-4147-A177-3AD203B41FA5}">
                          <a16:colId xmlns:a16="http://schemas.microsoft.com/office/drawing/2014/main" val="2340556767"/>
                        </a:ext>
                      </a:extLst>
                    </a:gridCol>
                  </a:tblGrid>
                  <a:tr h="3267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endParaRPr lang="fr-FR" sz="1600" dirty="0"/>
                        </a:p>
                      </a:txBody>
                      <a:tcPr marL="82944" marR="82944" marT="41472" marB="41472"/>
                    </a:tc>
                    <a:extLst>
                      <a:ext uri="{0D108BD9-81ED-4DB2-BD59-A6C34878D82A}">
                        <a16:rowId xmlns:a16="http://schemas.microsoft.com/office/drawing/2014/main" val="1590831465"/>
                      </a:ext>
                    </a:extLst>
                  </a:tr>
                  <a:tr h="1058304">
                    <a:tc>
                      <a:txBody>
                        <a:bodyPr/>
                        <a:lstStyle/>
                        <a:p>
                          <a:r>
                            <a:rPr lang="fr-FR" sz="1600" dirty="0"/>
                            <a:t>Q</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Débit</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r>
                            <a:rPr lang="fr-FR" sz="1600" kern="1200" dirty="0">
                              <a:effectLst/>
                            </a:rPr>
                            <a:t>Le débit, en un point de la route, correspond au nombre de véhicules passant par ce point pendant une période de temps de temps donnée</a:t>
                          </a:r>
                          <a:endParaRPr lang="fr-FR" sz="1600" kern="1200" dirty="0">
                            <a:solidFill>
                              <a:schemeClr val="dk1"/>
                            </a:solidFill>
                            <a:effectLst/>
                            <a:latin typeface="+mn-lt"/>
                            <a:ea typeface="+mn-ea"/>
                            <a:cs typeface="+mn-cs"/>
                          </a:endParaRPr>
                        </a:p>
                      </a:txBody>
                      <a:tcPr marL="82944" marR="82944" marT="41472" marB="41472"/>
                    </a:tc>
                    <a:tc>
                      <a:txBody>
                        <a:bodyPr/>
                        <a:lstStyle/>
                        <a:p>
                          <a:r>
                            <a:rPr lang="fr-FR" sz="1600" dirty="0"/>
                            <a:t>Variation du débit : annuelle (TMJA, TMJO), mensuelle, journalière, horaire</a:t>
                          </a:r>
                        </a:p>
                      </a:txBody>
                      <a:tcPr marL="82944" marR="82944" marT="41472" marB="41472"/>
                    </a:tc>
                    <a:extLst>
                      <a:ext uri="{0D108BD9-81ED-4DB2-BD59-A6C34878D82A}">
                        <a16:rowId xmlns:a16="http://schemas.microsoft.com/office/drawing/2014/main" val="449801655"/>
                      </a:ext>
                    </a:extLst>
                  </a:tr>
                  <a:tr h="10583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Densité, Concentration</a:t>
                          </a:r>
                        </a:p>
                      </a:txBody>
                      <a:tcPr marL="82944" marR="82944" marT="41472" marB="41472"/>
                    </a:tc>
                    <a:tc>
                      <a:txBody>
                        <a:bodyPr/>
                        <a:lstStyle/>
                        <a:p>
                          <a:r>
                            <a:rPr lang="fr-FR" sz="1600" dirty="0" err="1"/>
                            <a:t>Veh</a:t>
                          </a:r>
                          <a:r>
                            <a:rPr lang="fr-FR" sz="1600" dirty="0"/>
                            <a:t>/km</a:t>
                          </a:r>
                        </a:p>
                      </a:txBody>
                      <a:tcPr marL="82944" marR="82944" marT="41472" marB="41472"/>
                    </a:tc>
                    <a:tc>
                      <a:txBody>
                        <a:bodyPr/>
                        <a:lstStyle/>
                        <a:p>
                          <a:r>
                            <a:rPr lang="fr-FR" sz="1600" kern="1200" dirty="0">
                              <a:effectLst/>
                            </a:rPr>
                            <a:t>La concentration sur une section de route, à un instant donné désigne le nombre de véhicules présents sur la section</a:t>
                          </a:r>
                          <a:endParaRPr lang="fr-FR" sz="1600" dirty="0"/>
                        </a:p>
                      </a:txBody>
                      <a:tcPr marL="82944" marR="82944" marT="41472" marB="41472"/>
                    </a:tc>
                    <a:tc>
                      <a:txBody>
                        <a:bodyPr/>
                        <a:lstStyle/>
                        <a:p>
                          <a:r>
                            <a:rPr lang="fr-FR" sz="1600" dirty="0"/>
                            <a:t>Mesure complexe par vidéo</a:t>
                          </a:r>
                        </a:p>
                      </a:txBody>
                      <a:tcPr marL="82944" marR="82944" marT="41472" marB="41472"/>
                    </a:tc>
                    <a:extLst>
                      <a:ext uri="{0D108BD9-81ED-4DB2-BD59-A6C34878D82A}">
                        <a16:rowId xmlns:a16="http://schemas.microsoft.com/office/drawing/2014/main" val="1614124149"/>
                      </a:ext>
                    </a:extLst>
                  </a:tr>
                  <a:tr h="814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Taux d’occupation </a:t>
                          </a:r>
                        </a:p>
                      </a:txBody>
                      <a:tcPr marL="82944" marR="82944" marT="41472" marB="41472"/>
                    </a:tc>
                    <a:tc>
                      <a:txBody>
                        <a:bodyPr/>
                        <a:lstStyle/>
                        <a:p>
                          <a:r>
                            <a:rPr lang="fr-FR" sz="1600" dirty="0"/>
                            <a:t>%</a:t>
                          </a:r>
                        </a:p>
                      </a:txBody>
                      <a:tcPr marL="82944" marR="82944" marT="41472" marB="41472"/>
                    </a:tc>
                    <a:tc>
                      <a:txBody>
                        <a:bodyPr/>
                        <a:lstStyle/>
                        <a:p>
                          <a:r>
                            <a:rPr lang="fr-FR" sz="1600" dirty="0"/>
                            <a:t>Proportion de temps durant laquelle un point de la chaussée est occupé par la présence d’un véhicule</a:t>
                          </a:r>
                        </a:p>
                      </a:txBody>
                      <a:tcPr marL="82944" marR="82944" marT="41472" marB="41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600" dirty="0"/>
                            <a:t>= (</a:t>
                          </a:r>
                          <a:r>
                            <a:rPr lang="fr-FR" sz="1600" dirty="0" err="1"/>
                            <a:t>L+l</a:t>
                          </a:r>
                          <a:r>
                            <a:rPr lang="fr-FR" sz="1600" dirty="0"/>
                            <a:t>) x K </a:t>
                          </a:r>
                          <a:endParaRPr lang="el-GR" sz="1600" dirty="0"/>
                        </a:p>
                        <a:p>
                          <a:r>
                            <a:rPr lang="fr-FR" sz="1300" dirty="0"/>
                            <a:t>L: longueur moyenne des véhicules</a:t>
                          </a:r>
                        </a:p>
                        <a:p>
                          <a:r>
                            <a:rPr lang="fr-FR" sz="1300" dirty="0"/>
                            <a:t>l : longueur de la boucle </a:t>
                          </a:r>
                          <a:endParaRPr lang="el-GR" sz="1300" dirty="0"/>
                        </a:p>
                      </a:txBody>
                      <a:tcPr marL="82944" marR="82944" marT="41472" marB="41472" anchor="ctr"/>
                    </a:tc>
                    <a:extLst>
                      <a:ext uri="{0D108BD9-81ED-4DB2-BD59-A6C34878D82A}">
                        <a16:rowId xmlns:a16="http://schemas.microsoft.com/office/drawing/2014/main" val="3947216234"/>
                      </a:ext>
                    </a:extLst>
                  </a:tr>
                  <a:tr h="1117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C Capacité</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Débit maximum qui peut-être écoulé sur une section</a:t>
                          </a:r>
                        </a:p>
                      </a:txBody>
                      <a:tcPr marL="82944" marR="82944" marT="41472" marB="41472"/>
                    </a:tc>
                    <a:tc>
                      <a:txBody>
                        <a:bodyPr/>
                        <a:lstStyle/>
                        <a:p>
                          <a:endParaRPr lang="fr-FR"/>
                        </a:p>
                      </a:txBody>
                      <a:tcPr marL="82944" marR="82944" marT="41472" marB="41472">
                        <a:blipFill>
                          <a:blip r:embed="rId10"/>
                          <a:stretch>
                            <a:fillRect l="-203564" t="-292391" r="-1048" b="-25000"/>
                          </a:stretch>
                        </a:blipFill>
                      </a:tcPr>
                    </a:tc>
                    <a:extLst>
                      <a:ext uri="{0D108BD9-81ED-4DB2-BD59-A6C34878D82A}">
                        <a16:rowId xmlns:a16="http://schemas.microsoft.com/office/drawing/2014/main" val="3253378072"/>
                      </a:ext>
                    </a:extLst>
                  </a:tr>
                </a:tbl>
              </a:graphicData>
            </a:graphic>
          </p:graphicFrame>
        </mc:Fallback>
      </mc:AlternateContent>
      <p:sp>
        <p:nvSpPr>
          <p:cNvPr id="7" name="Rectangle 6" hidden="1">
            <a:extLst>
              <a:ext uri="{FF2B5EF4-FFF2-40B4-BE49-F238E27FC236}">
                <a16:creationId xmlns:a16="http://schemas.microsoft.com/office/drawing/2014/main" id="{A1549DFA-E5A2-4ED2-B08A-3F042388003F}"/>
              </a:ext>
            </a:extLst>
          </p:cNvPr>
          <p:cNvSpPr/>
          <p:nvPr>
            <p:custDataLst>
              <p:tags r:id="rId4"/>
            </p:custDataLst>
          </p:nvPr>
        </p:nvSpPr>
        <p:spPr>
          <a:xfrm>
            <a:off x="0" y="1110362"/>
            <a:ext cx="9143995" cy="5044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 name="Image 5" hidden="1">
            <a:extLst>
              <a:ext uri="{FF2B5EF4-FFF2-40B4-BE49-F238E27FC236}">
                <a16:creationId xmlns:a16="http://schemas.microsoft.com/office/drawing/2014/main" id="{896E173C-B01A-46EE-A965-02B789F864E8}"/>
              </a:ext>
            </a:extLst>
          </p:cNvPr>
          <p:cNvPicPr>
            <a:picLocks noChangeAspect="1"/>
          </p:cNvPicPr>
          <p:nvPr>
            <p:custDataLst>
              <p:tags r:id="rId5"/>
            </p:custDataLst>
          </p:nvPr>
        </p:nvPicPr>
        <p:blipFill>
          <a:blip r:embed="rId11"/>
          <a:stretch>
            <a:fillRect/>
          </a:stretch>
        </p:blipFill>
        <p:spPr>
          <a:xfrm>
            <a:off x="160909" y="1110361"/>
            <a:ext cx="5067300" cy="5000625"/>
          </a:xfrm>
          <a:prstGeom prst="rect">
            <a:avLst/>
          </a:prstGeom>
        </p:spPr>
      </p:pic>
      <p:pic>
        <p:nvPicPr>
          <p:cNvPr id="3" name="Image 2" hidden="1">
            <a:extLst>
              <a:ext uri="{FF2B5EF4-FFF2-40B4-BE49-F238E27FC236}">
                <a16:creationId xmlns:a16="http://schemas.microsoft.com/office/drawing/2014/main" id="{DE84CE85-7952-4D22-9A40-AD42582AB9D3}"/>
              </a:ext>
            </a:extLst>
          </p:cNvPr>
          <p:cNvPicPr>
            <a:picLocks noChangeAspect="1"/>
          </p:cNvPicPr>
          <p:nvPr>
            <p:custDataLst>
              <p:tags r:id="rId6"/>
            </p:custDataLst>
          </p:nvPr>
        </p:nvPicPr>
        <p:blipFill>
          <a:blip r:embed="rId12"/>
          <a:stretch>
            <a:fillRect/>
          </a:stretch>
        </p:blipFill>
        <p:spPr>
          <a:xfrm>
            <a:off x="4989302" y="1372161"/>
            <a:ext cx="4143375" cy="3790950"/>
          </a:xfrm>
          <a:prstGeom prst="rect">
            <a:avLst/>
          </a:prstGeom>
        </p:spPr>
      </p:pic>
      <p:sp>
        <p:nvSpPr>
          <p:cNvPr id="5" name="Rectangle 4">
            <a:extLst>
              <a:ext uri="{FF2B5EF4-FFF2-40B4-BE49-F238E27FC236}">
                <a16:creationId xmlns:a16="http://schemas.microsoft.com/office/drawing/2014/main" id="{5999DAB4-DB5E-4290-8F57-EC6B2CC73BDA}"/>
              </a:ext>
            </a:extLst>
          </p:cNvPr>
          <p:cNvSpPr/>
          <p:nvPr>
            <p:custDataLst>
              <p:tags r:id="rId7"/>
            </p:custDataLst>
          </p:nvPr>
        </p:nvSpPr>
        <p:spPr>
          <a:xfrm>
            <a:off x="427351" y="5772432"/>
            <a:ext cx="8284978" cy="3385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Ø"/>
            </a:pPr>
            <a:r>
              <a:rPr lang="fr-FR" sz="1600" b="1" dirty="0"/>
              <a:t>Lien entre les variables microscopiques et macroscopiques :  Q=1/TIV   K=1/DIV</a:t>
            </a:r>
          </a:p>
        </p:txBody>
      </p:sp>
    </p:spTree>
    <p:extLst>
      <p:ext uri="{BB962C8B-B14F-4D97-AF65-F5344CB8AC3E}">
        <p14:creationId xmlns:p14="http://schemas.microsoft.com/office/powerpoint/2010/main" val="32523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9B12-C480-402A-9144-5E9437A8F241}"/>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D3CAAB5A-DA1E-414E-A9B8-690D4C9FC028}"/>
              </a:ext>
            </a:extLst>
          </p:cNvPr>
          <p:cNvSpPr>
            <a:spLocks noGrp="1"/>
          </p:cNvSpPr>
          <p:nvPr>
            <p:ph idx="1"/>
          </p:nvPr>
        </p:nvSpPr>
        <p:spPr/>
        <p:txBody>
          <a:bodyPr>
            <a:normAutofit fontScale="85000" lnSpcReduction="20000"/>
          </a:bodyPr>
          <a:lstStyle/>
          <a:p>
            <a:pPr marL="10800" indent="0">
              <a:buNone/>
            </a:pPr>
            <a:r>
              <a:rPr lang="fr-FR" dirty="0"/>
              <a:t>La réglementation impose que le temps entre le passage de l’arrière d’un véhicule et le passage de l’avant du véhicule qui le suit (dit aussi créneau temporel) soit égal ou supérieur à 2 secondes.</a:t>
            </a:r>
          </a:p>
          <a:p>
            <a:r>
              <a:rPr lang="fr-FR" dirty="0"/>
              <a:t>Une valeur de capacité pour une voie d’autoroute périurbaine de 2 000 à 2 200 </a:t>
            </a:r>
            <a:r>
              <a:rPr lang="fr-FR" dirty="0" err="1"/>
              <a:t>véh</a:t>
            </a:r>
            <a:r>
              <a:rPr lang="fr-FR" dirty="0"/>
              <a:t>/h est-elle en accord avec la réglementation ?</a:t>
            </a:r>
          </a:p>
          <a:p>
            <a:r>
              <a:rPr lang="fr-FR" dirty="0"/>
              <a:t>Quelle est la valeur de débit qui permet de la respecter pour une longueur des véhicules de 4 m et une vitesse de 100 km/h ?</a:t>
            </a:r>
          </a:p>
        </p:txBody>
      </p:sp>
      <p:sp>
        <p:nvSpPr>
          <p:cNvPr id="4" name="Date Placeholder 3">
            <a:extLst>
              <a:ext uri="{FF2B5EF4-FFF2-40B4-BE49-F238E27FC236}">
                <a16:creationId xmlns:a16="http://schemas.microsoft.com/office/drawing/2014/main" id="{33019D8C-A58F-43CC-8A49-41D0723A23C2}"/>
              </a:ext>
            </a:extLst>
          </p:cNvPr>
          <p:cNvSpPr>
            <a:spLocks noGrp="1"/>
          </p:cNvSpPr>
          <p:nvPr>
            <p:ph type="dt" sz="half" idx="2"/>
          </p:nvPr>
        </p:nvSpPr>
        <p:spPr/>
        <p:txBody>
          <a:bodyPr/>
          <a:lstStyle/>
          <a:p>
            <a:fld id="{9F4AA93D-2474-6845-A9D5-AC5F317CD3DD}" type="datetime1">
              <a:rPr lang="fr-FR" smtClean="0"/>
              <a:t>13/01/2021</a:t>
            </a:fld>
            <a:endParaRPr lang="fr-FR" dirty="0"/>
          </a:p>
        </p:txBody>
      </p:sp>
      <p:sp>
        <p:nvSpPr>
          <p:cNvPr id="5" name="Footer Placeholder 4">
            <a:extLst>
              <a:ext uri="{FF2B5EF4-FFF2-40B4-BE49-F238E27FC236}">
                <a16:creationId xmlns:a16="http://schemas.microsoft.com/office/drawing/2014/main" id="{371AF543-FB3C-4CC3-87F3-15AB84C09BE8}"/>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63B6BF82-88A3-444F-AB08-532229EB80AC}"/>
              </a:ext>
            </a:extLst>
          </p:cNvPr>
          <p:cNvSpPr>
            <a:spLocks noGrp="1"/>
          </p:cNvSpPr>
          <p:nvPr>
            <p:ph type="sldNum" sz="quarter" idx="4"/>
          </p:nvPr>
        </p:nvSpPr>
        <p:spPr/>
        <p:txBody>
          <a:bodyPr/>
          <a:lstStyle/>
          <a:p>
            <a:fld id="{B7E9DC74-4190-F34D-BF37-25F9256C743A}" type="slidenum">
              <a:rPr lang="fr-FR" smtClean="0"/>
              <a:pPr/>
              <a:t>9</a:t>
            </a:fld>
            <a:endParaRPr lang="fr-FR"/>
          </a:p>
        </p:txBody>
      </p:sp>
    </p:spTree>
    <p:extLst>
      <p:ext uri="{BB962C8B-B14F-4D97-AF65-F5344CB8AC3E}">
        <p14:creationId xmlns:p14="http://schemas.microsoft.com/office/powerpoint/2010/main" val="2595942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00.xml><?xml version="1.0" encoding="utf-8"?>
<p:tagLst xmlns:a="http://schemas.openxmlformats.org/drawingml/2006/main" xmlns:r="http://schemas.openxmlformats.org/officeDocument/2006/relationships" xmlns:p="http://schemas.openxmlformats.org/presentationml/2006/main">
  <p:tag name="NUM" val="24"/>
</p:tagLst>
</file>

<file path=ppt/tags/tag101.xml><?xml version="1.0" encoding="utf-8"?>
<p:tagLst xmlns:a="http://schemas.openxmlformats.org/drawingml/2006/main" xmlns:r="http://schemas.openxmlformats.org/officeDocument/2006/relationships" xmlns:p="http://schemas.openxmlformats.org/presentationml/2006/main">
  <p:tag name="NUM" val="25"/>
</p:tagLst>
</file>

<file path=ppt/tags/tag102.xml><?xml version="1.0" encoding="utf-8"?>
<p:tagLst xmlns:a="http://schemas.openxmlformats.org/drawingml/2006/main" xmlns:r="http://schemas.openxmlformats.org/officeDocument/2006/relationships" xmlns:p="http://schemas.openxmlformats.org/presentationml/2006/main">
  <p:tag name="NUM" val="26"/>
</p:tagLst>
</file>

<file path=ppt/tags/tag103.xml><?xml version="1.0" encoding="utf-8"?>
<p:tagLst xmlns:a="http://schemas.openxmlformats.org/drawingml/2006/main" xmlns:r="http://schemas.openxmlformats.org/officeDocument/2006/relationships" xmlns:p="http://schemas.openxmlformats.org/presentationml/2006/main">
  <p:tag name="NUM" val="27"/>
</p:tagLst>
</file>

<file path=ppt/tags/tag104.xml><?xml version="1.0" encoding="utf-8"?>
<p:tagLst xmlns:a="http://schemas.openxmlformats.org/drawingml/2006/main" xmlns:r="http://schemas.openxmlformats.org/officeDocument/2006/relationships" xmlns:p="http://schemas.openxmlformats.org/presentationml/2006/main">
  <p:tag name="NUM" val="28"/>
</p:tagLst>
</file>

<file path=ppt/tags/tag105.xml><?xml version="1.0" encoding="utf-8"?>
<p:tagLst xmlns:a="http://schemas.openxmlformats.org/drawingml/2006/main" xmlns:r="http://schemas.openxmlformats.org/officeDocument/2006/relationships" xmlns:p="http://schemas.openxmlformats.org/presentationml/2006/main">
  <p:tag name="NUM" val="29"/>
</p:tagLst>
</file>

<file path=ppt/tags/tag106.xml><?xml version="1.0" encoding="utf-8"?>
<p:tagLst xmlns:a="http://schemas.openxmlformats.org/drawingml/2006/main" xmlns:r="http://schemas.openxmlformats.org/officeDocument/2006/relationships" xmlns:p="http://schemas.openxmlformats.org/presentationml/2006/main">
  <p:tag name="NUM" val="30"/>
</p:tagLst>
</file>

<file path=ppt/tags/tag107.xml><?xml version="1.0" encoding="utf-8"?>
<p:tagLst xmlns:a="http://schemas.openxmlformats.org/drawingml/2006/main" xmlns:r="http://schemas.openxmlformats.org/officeDocument/2006/relationships" xmlns:p="http://schemas.openxmlformats.org/presentationml/2006/main">
  <p:tag name="NUM" val="3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1.xml><?xml version="1.0" encoding="utf-8"?>
<p:tagLst xmlns:a="http://schemas.openxmlformats.org/drawingml/2006/main" xmlns:r="http://schemas.openxmlformats.org/officeDocument/2006/relationships" xmlns:p="http://schemas.openxmlformats.org/presentationml/2006/main">
  <p:tag name="NUM" val="4"/>
</p:tagLst>
</file>

<file path=ppt/tags/tag112.xml><?xml version="1.0" encoding="utf-8"?>
<p:tagLst xmlns:a="http://schemas.openxmlformats.org/drawingml/2006/main" xmlns:r="http://schemas.openxmlformats.org/officeDocument/2006/relationships" xmlns:p="http://schemas.openxmlformats.org/presentationml/2006/main">
  <p:tag name="NUM" val="5"/>
</p:tagLst>
</file>

<file path=ppt/tags/tag113.xml><?xml version="1.0" encoding="utf-8"?>
<p:tagLst xmlns:a="http://schemas.openxmlformats.org/drawingml/2006/main" xmlns:r="http://schemas.openxmlformats.org/officeDocument/2006/relationships" xmlns:p="http://schemas.openxmlformats.org/presentationml/2006/main">
  <p:tag name="NUM" val="6"/>
</p:tagLst>
</file>

<file path=ppt/tags/tag114.xml><?xml version="1.0" encoding="utf-8"?>
<p:tagLst xmlns:a="http://schemas.openxmlformats.org/drawingml/2006/main" xmlns:r="http://schemas.openxmlformats.org/officeDocument/2006/relationships" xmlns:p="http://schemas.openxmlformats.org/presentationml/2006/main">
  <p:tag name="NUM" val="7"/>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3"/>
</p:tagLst>
</file>

<file path=ppt/tags/tag118.xml><?xml version="1.0" encoding="utf-8"?>
<p:tagLst xmlns:a="http://schemas.openxmlformats.org/drawingml/2006/main" xmlns:r="http://schemas.openxmlformats.org/officeDocument/2006/relationships" xmlns:p="http://schemas.openxmlformats.org/presentationml/2006/main">
  <p:tag name="NUM" val="4"/>
</p:tagLst>
</file>

<file path=ppt/tags/tag119.xml><?xml version="1.0" encoding="utf-8"?>
<p:tagLst xmlns:a="http://schemas.openxmlformats.org/drawingml/2006/main" xmlns:r="http://schemas.openxmlformats.org/officeDocument/2006/relationships" xmlns:p="http://schemas.openxmlformats.org/presentationml/2006/main">
  <p:tag name="NUM" val="5"/>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6"/>
</p:tagLst>
</file>

<file path=ppt/tags/tag121.xml><?xml version="1.0" encoding="utf-8"?>
<p:tagLst xmlns:a="http://schemas.openxmlformats.org/drawingml/2006/main" xmlns:r="http://schemas.openxmlformats.org/officeDocument/2006/relationships" xmlns:p="http://schemas.openxmlformats.org/presentationml/2006/main">
  <p:tag name="NUM" val="7"/>
</p:tagLst>
</file>

<file path=ppt/tags/tag122.xml><?xml version="1.0" encoding="utf-8"?>
<p:tagLst xmlns:a="http://schemas.openxmlformats.org/drawingml/2006/main" xmlns:r="http://schemas.openxmlformats.org/officeDocument/2006/relationships" xmlns:p="http://schemas.openxmlformats.org/presentationml/2006/main">
  <p:tag name="NUM" val="8"/>
</p:tagLst>
</file>

<file path=ppt/tags/tag123.xml><?xml version="1.0" encoding="utf-8"?>
<p:tagLst xmlns:a="http://schemas.openxmlformats.org/drawingml/2006/main" xmlns:r="http://schemas.openxmlformats.org/officeDocument/2006/relationships" xmlns:p="http://schemas.openxmlformats.org/presentationml/2006/main">
  <p:tag name="NUM" val="9"/>
</p:tagLst>
</file>

<file path=ppt/tags/tag124.xml><?xml version="1.0" encoding="utf-8"?>
<p:tagLst xmlns:a="http://schemas.openxmlformats.org/drawingml/2006/main" xmlns:r="http://schemas.openxmlformats.org/officeDocument/2006/relationships" xmlns:p="http://schemas.openxmlformats.org/presentationml/2006/main">
  <p:tag name="NUM" val="10"/>
</p:tagLst>
</file>

<file path=ppt/tags/tag125.xml><?xml version="1.0" encoding="utf-8"?>
<p:tagLst xmlns:a="http://schemas.openxmlformats.org/drawingml/2006/main" xmlns:r="http://schemas.openxmlformats.org/officeDocument/2006/relationships" xmlns:p="http://schemas.openxmlformats.org/presentationml/2006/main">
  <p:tag name="NUM" val="11"/>
</p:tagLst>
</file>

<file path=ppt/tags/tag126.xml><?xml version="1.0" encoding="utf-8"?>
<p:tagLst xmlns:a="http://schemas.openxmlformats.org/drawingml/2006/main" xmlns:r="http://schemas.openxmlformats.org/officeDocument/2006/relationships" xmlns:p="http://schemas.openxmlformats.org/presentationml/2006/main">
  <p:tag name="NUM" val="12"/>
</p:tagLst>
</file>

<file path=ppt/tags/tag127.xml><?xml version="1.0" encoding="utf-8"?>
<p:tagLst xmlns:a="http://schemas.openxmlformats.org/drawingml/2006/main" xmlns:r="http://schemas.openxmlformats.org/officeDocument/2006/relationships" xmlns:p="http://schemas.openxmlformats.org/presentationml/2006/main">
  <p:tag name="NUM" val="13"/>
</p:tagLst>
</file>

<file path=ppt/tags/tag128.xml><?xml version="1.0" encoding="utf-8"?>
<p:tagLst xmlns:a="http://schemas.openxmlformats.org/drawingml/2006/main" xmlns:r="http://schemas.openxmlformats.org/officeDocument/2006/relationships" xmlns:p="http://schemas.openxmlformats.org/presentationml/2006/main">
  <p:tag name="NUM" val="14"/>
</p:tagLst>
</file>

<file path=ppt/tags/tag129.xml><?xml version="1.0" encoding="utf-8"?>
<p:tagLst xmlns:a="http://schemas.openxmlformats.org/drawingml/2006/main" xmlns:r="http://schemas.openxmlformats.org/officeDocument/2006/relationships" xmlns:p="http://schemas.openxmlformats.org/presentationml/2006/main">
  <p:tag name="NUM" val="15"/>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16"/>
</p:tagLst>
</file>

<file path=ppt/tags/tag131.xml><?xml version="1.0" encoding="utf-8"?>
<p:tagLst xmlns:a="http://schemas.openxmlformats.org/drawingml/2006/main" xmlns:r="http://schemas.openxmlformats.org/officeDocument/2006/relationships" xmlns:p="http://schemas.openxmlformats.org/presentationml/2006/main">
  <p:tag name="NUM" val="17"/>
</p:tagLst>
</file>

<file path=ppt/tags/tag132.xml><?xml version="1.0" encoding="utf-8"?>
<p:tagLst xmlns:a="http://schemas.openxmlformats.org/drawingml/2006/main" xmlns:r="http://schemas.openxmlformats.org/officeDocument/2006/relationships" xmlns:p="http://schemas.openxmlformats.org/presentationml/2006/main">
  <p:tag name="NUM" val="18"/>
</p:tagLst>
</file>

<file path=ppt/tags/tag133.xml><?xml version="1.0" encoding="utf-8"?>
<p:tagLst xmlns:a="http://schemas.openxmlformats.org/drawingml/2006/main" xmlns:r="http://schemas.openxmlformats.org/officeDocument/2006/relationships" xmlns:p="http://schemas.openxmlformats.org/presentationml/2006/main">
  <p:tag name="NUM" val="19"/>
</p:tagLst>
</file>

<file path=ppt/tags/tag134.xml><?xml version="1.0" encoding="utf-8"?>
<p:tagLst xmlns:a="http://schemas.openxmlformats.org/drawingml/2006/main" xmlns:r="http://schemas.openxmlformats.org/officeDocument/2006/relationships" xmlns:p="http://schemas.openxmlformats.org/presentationml/2006/main">
  <p:tag name="NUM" val="20"/>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4"/>
</p:tagLst>
</file>

<file path=ppt/tags/tag139.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40.xml><?xml version="1.0" encoding="utf-8"?>
<p:tagLst xmlns:a="http://schemas.openxmlformats.org/drawingml/2006/main" xmlns:r="http://schemas.openxmlformats.org/officeDocument/2006/relationships" xmlns:p="http://schemas.openxmlformats.org/presentationml/2006/main">
  <p:tag name="NUM" val="6"/>
</p:tagLst>
</file>

<file path=ppt/tags/tag141.xml><?xml version="1.0" encoding="utf-8"?>
<p:tagLst xmlns:a="http://schemas.openxmlformats.org/drawingml/2006/main" xmlns:r="http://schemas.openxmlformats.org/officeDocument/2006/relationships" xmlns:p="http://schemas.openxmlformats.org/presentationml/2006/main">
  <p:tag name="NUM" val="7"/>
</p:tagLst>
</file>

<file path=ppt/tags/tag142.xml><?xml version="1.0" encoding="utf-8"?>
<p:tagLst xmlns:a="http://schemas.openxmlformats.org/drawingml/2006/main" xmlns:r="http://schemas.openxmlformats.org/officeDocument/2006/relationships" xmlns:p="http://schemas.openxmlformats.org/presentationml/2006/main">
  <p:tag name="NUM" val="8"/>
</p:tagLst>
</file>

<file path=ppt/tags/tag143.xml><?xml version="1.0" encoding="utf-8"?>
<p:tagLst xmlns:a="http://schemas.openxmlformats.org/drawingml/2006/main" xmlns:r="http://schemas.openxmlformats.org/officeDocument/2006/relationships" xmlns:p="http://schemas.openxmlformats.org/presentationml/2006/main">
  <p:tag name="NUM" val="9"/>
</p:tagLst>
</file>

<file path=ppt/tags/tag144.xml><?xml version="1.0" encoding="utf-8"?>
<p:tagLst xmlns:a="http://schemas.openxmlformats.org/drawingml/2006/main" xmlns:r="http://schemas.openxmlformats.org/officeDocument/2006/relationships" xmlns:p="http://schemas.openxmlformats.org/presentationml/2006/main">
  <p:tag name="NUM" val="10"/>
</p:tagLst>
</file>

<file path=ppt/tags/tag145.xml><?xml version="1.0" encoding="utf-8"?>
<p:tagLst xmlns:a="http://schemas.openxmlformats.org/drawingml/2006/main" xmlns:r="http://schemas.openxmlformats.org/officeDocument/2006/relationships" xmlns:p="http://schemas.openxmlformats.org/presentationml/2006/main">
  <p:tag name="NUM" val="11"/>
</p:tagLst>
</file>

<file path=ppt/tags/tag146.xml><?xml version="1.0" encoding="utf-8"?>
<p:tagLst xmlns:a="http://schemas.openxmlformats.org/drawingml/2006/main" xmlns:r="http://schemas.openxmlformats.org/officeDocument/2006/relationships" xmlns:p="http://schemas.openxmlformats.org/presentationml/2006/main">
  <p:tag name="NUM" val="12"/>
</p:tagLst>
</file>

<file path=ppt/tags/tag147.xml><?xml version="1.0" encoding="utf-8"?>
<p:tagLst xmlns:a="http://schemas.openxmlformats.org/drawingml/2006/main" xmlns:r="http://schemas.openxmlformats.org/officeDocument/2006/relationships" xmlns:p="http://schemas.openxmlformats.org/presentationml/2006/main">
  <p:tag name="NUM" val="13"/>
</p:tagLst>
</file>

<file path=ppt/tags/tag148.xml><?xml version="1.0" encoding="utf-8"?>
<p:tagLst xmlns:a="http://schemas.openxmlformats.org/drawingml/2006/main" xmlns:r="http://schemas.openxmlformats.org/officeDocument/2006/relationships" xmlns:p="http://schemas.openxmlformats.org/presentationml/2006/main">
  <p:tag name="NUM" val="14"/>
</p:tagLst>
</file>

<file path=ppt/tags/tag149.xml><?xml version="1.0" encoding="utf-8"?>
<p:tagLst xmlns:a="http://schemas.openxmlformats.org/drawingml/2006/main" xmlns:r="http://schemas.openxmlformats.org/officeDocument/2006/relationships" xmlns:p="http://schemas.openxmlformats.org/presentationml/2006/main">
  <p:tag name="NUM" val="15"/>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50.xml><?xml version="1.0" encoding="utf-8"?>
<p:tagLst xmlns:a="http://schemas.openxmlformats.org/drawingml/2006/main" xmlns:r="http://schemas.openxmlformats.org/officeDocument/2006/relationships" xmlns:p="http://schemas.openxmlformats.org/presentationml/2006/main">
  <p:tag name="NUM" val="16"/>
</p:tagLst>
</file>

<file path=ppt/tags/tag151.xml><?xml version="1.0" encoding="utf-8"?>
<p:tagLst xmlns:a="http://schemas.openxmlformats.org/drawingml/2006/main" xmlns:r="http://schemas.openxmlformats.org/officeDocument/2006/relationships" xmlns:p="http://schemas.openxmlformats.org/presentationml/2006/main">
  <p:tag name="NUM" val="17"/>
</p:tagLst>
</file>

<file path=ppt/tags/tag152.xml><?xml version="1.0" encoding="utf-8"?>
<p:tagLst xmlns:a="http://schemas.openxmlformats.org/drawingml/2006/main" xmlns:r="http://schemas.openxmlformats.org/officeDocument/2006/relationships" xmlns:p="http://schemas.openxmlformats.org/presentationml/2006/main">
  <p:tag name="NUM" val="18"/>
</p:tagLst>
</file>

<file path=ppt/tags/tag153.xml><?xml version="1.0" encoding="utf-8"?>
<p:tagLst xmlns:a="http://schemas.openxmlformats.org/drawingml/2006/main" xmlns:r="http://schemas.openxmlformats.org/officeDocument/2006/relationships" xmlns:p="http://schemas.openxmlformats.org/presentationml/2006/main">
  <p:tag name="NUM" val="19"/>
</p:tagLst>
</file>

<file path=ppt/tags/tag154.xml><?xml version="1.0" encoding="utf-8"?>
<p:tagLst xmlns:a="http://schemas.openxmlformats.org/drawingml/2006/main" xmlns:r="http://schemas.openxmlformats.org/officeDocument/2006/relationships" xmlns:p="http://schemas.openxmlformats.org/presentationml/2006/main">
  <p:tag name="NUM" val="20"/>
</p:tagLst>
</file>

<file path=ppt/tags/tag155.xml><?xml version="1.0" encoding="utf-8"?>
<p:tagLst xmlns:a="http://schemas.openxmlformats.org/drawingml/2006/main" xmlns:r="http://schemas.openxmlformats.org/officeDocument/2006/relationships" xmlns:p="http://schemas.openxmlformats.org/presentationml/2006/main">
  <p:tag name="NUM" val="1"/>
</p:tagLst>
</file>

<file path=ppt/tags/tag156.xml><?xml version="1.0" encoding="utf-8"?>
<p:tagLst xmlns:a="http://schemas.openxmlformats.org/drawingml/2006/main" xmlns:r="http://schemas.openxmlformats.org/officeDocument/2006/relationships" xmlns:p="http://schemas.openxmlformats.org/presentationml/2006/main">
  <p:tag name="NUM" val="2"/>
</p:tagLst>
</file>

<file path=ppt/tags/tag157.xml><?xml version="1.0" encoding="utf-8"?>
<p:tagLst xmlns:a="http://schemas.openxmlformats.org/drawingml/2006/main" xmlns:r="http://schemas.openxmlformats.org/officeDocument/2006/relationships" xmlns:p="http://schemas.openxmlformats.org/presentationml/2006/main">
  <p:tag name="NUM" val="3"/>
</p:tagLst>
</file>

<file path=ppt/tags/tag158.xml><?xml version="1.0" encoding="utf-8"?>
<p:tagLst xmlns:a="http://schemas.openxmlformats.org/drawingml/2006/main" xmlns:r="http://schemas.openxmlformats.org/officeDocument/2006/relationships" xmlns:p="http://schemas.openxmlformats.org/presentationml/2006/main">
  <p:tag name="NUM" val="4"/>
</p:tagLst>
</file>

<file path=ppt/tags/tag159.xml><?xml version="1.0" encoding="utf-8"?>
<p:tagLst xmlns:a="http://schemas.openxmlformats.org/drawingml/2006/main" xmlns:r="http://schemas.openxmlformats.org/officeDocument/2006/relationships" xmlns:p="http://schemas.openxmlformats.org/presentationml/2006/main">
  <p:tag name="NUM" val="1"/>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60.xml><?xml version="1.0" encoding="utf-8"?>
<p:tagLst xmlns:a="http://schemas.openxmlformats.org/drawingml/2006/main" xmlns:r="http://schemas.openxmlformats.org/officeDocument/2006/relationships" xmlns:p="http://schemas.openxmlformats.org/presentationml/2006/main">
  <p:tag name="NUM" val="2"/>
</p:tagLst>
</file>

<file path=ppt/tags/tag161.xml><?xml version="1.0" encoding="utf-8"?>
<p:tagLst xmlns:a="http://schemas.openxmlformats.org/drawingml/2006/main" xmlns:r="http://schemas.openxmlformats.org/officeDocument/2006/relationships" xmlns:p="http://schemas.openxmlformats.org/presentationml/2006/main">
  <p:tag name="NUM" val="3"/>
</p:tagLst>
</file>

<file path=ppt/tags/tag162.xml><?xml version="1.0" encoding="utf-8"?>
<p:tagLst xmlns:a="http://schemas.openxmlformats.org/drawingml/2006/main" xmlns:r="http://schemas.openxmlformats.org/officeDocument/2006/relationships" xmlns:p="http://schemas.openxmlformats.org/presentationml/2006/main">
  <p:tag name="NUM" val="4"/>
</p:tagLst>
</file>

<file path=ppt/tags/tag163.xml><?xml version="1.0" encoding="utf-8"?>
<p:tagLst xmlns:a="http://schemas.openxmlformats.org/drawingml/2006/main" xmlns:r="http://schemas.openxmlformats.org/officeDocument/2006/relationships" xmlns:p="http://schemas.openxmlformats.org/presentationml/2006/main">
  <p:tag name="NUM" val="5"/>
</p:tagLst>
</file>

<file path=ppt/tags/tag164.xml><?xml version="1.0" encoding="utf-8"?>
<p:tagLst xmlns:a="http://schemas.openxmlformats.org/drawingml/2006/main" xmlns:r="http://schemas.openxmlformats.org/officeDocument/2006/relationships" xmlns:p="http://schemas.openxmlformats.org/presentationml/2006/main">
  <p:tag name="NUM" val="6"/>
</p:tagLst>
</file>

<file path=ppt/tags/tag165.xml><?xml version="1.0" encoding="utf-8"?>
<p:tagLst xmlns:a="http://schemas.openxmlformats.org/drawingml/2006/main" xmlns:r="http://schemas.openxmlformats.org/officeDocument/2006/relationships" xmlns:p="http://schemas.openxmlformats.org/presentationml/2006/main">
  <p:tag name="NUM" val="7"/>
</p:tagLst>
</file>

<file path=ppt/tags/tag166.xml><?xml version="1.0" encoding="utf-8"?>
<p:tagLst xmlns:a="http://schemas.openxmlformats.org/drawingml/2006/main" xmlns:r="http://schemas.openxmlformats.org/officeDocument/2006/relationships" xmlns:p="http://schemas.openxmlformats.org/presentationml/2006/main">
  <p:tag name="NUM" val="8"/>
</p:tagLst>
</file>

<file path=ppt/tags/tag167.xml><?xml version="1.0" encoding="utf-8"?>
<p:tagLst xmlns:a="http://schemas.openxmlformats.org/drawingml/2006/main" xmlns:r="http://schemas.openxmlformats.org/officeDocument/2006/relationships" xmlns:p="http://schemas.openxmlformats.org/presentationml/2006/main">
  <p:tag name="NUM" val="9"/>
</p:tagLst>
</file>

<file path=ppt/tags/tag168.xml><?xml version="1.0" encoding="utf-8"?>
<p:tagLst xmlns:a="http://schemas.openxmlformats.org/drawingml/2006/main" xmlns:r="http://schemas.openxmlformats.org/officeDocument/2006/relationships" xmlns:p="http://schemas.openxmlformats.org/presentationml/2006/main">
  <p:tag name="NUM" val="10"/>
</p:tagLst>
</file>

<file path=ppt/tags/tag169.xml><?xml version="1.0" encoding="utf-8"?>
<p:tagLst xmlns:a="http://schemas.openxmlformats.org/drawingml/2006/main" xmlns:r="http://schemas.openxmlformats.org/officeDocument/2006/relationships" xmlns:p="http://schemas.openxmlformats.org/presentationml/2006/main">
  <p:tag name="NUM" val="11"/>
</p:tagLst>
</file>

<file path=ppt/tags/tag17.xml><?xml version="1.0" encoding="utf-8"?>
<p:tagLst xmlns:a="http://schemas.openxmlformats.org/drawingml/2006/main" xmlns:r="http://schemas.openxmlformats.org/officeDocument/2006/relationships" xmlns:p="http://schemas.openxmlformats.org/presentationml/2006/main">
  <p:tag name="NUM" val="7"/>
</p:tagLst>
</file>

<file path=ppt/tags/tag170.xml><?xml version="1.0" encoding="utf-8"?>
<p:tagLst xmlns:a="http://schemas.openxmlformats.org/drawingml/2006/main" xmlns:r="http://schemas.openxmlformats.org/officeDocument/2006/relationships" xmlns:p="http://schemas.openxmlformats.org/presentationml/2006/main">
  <p:tag name="NUM" val="12"/>
</p:tagLst>
</file>

<file path=ppt/tags/tag171.xml><?xml version="1.0" encoding="utf-8"?>
<p:tagLst xmlns:a="http://schemas.openxmlformats.org/drawingml/2006/main" xmlns:r="http://schemas.openxmlformats.org/officeDocument/2006/relationships" xmlns:p="http://schemas.openxmlformats.org/presentationml/2006/main">
  <p:tag name="NUM" val="13"/>
</p:tagLst>
</file>

<file path=ppt/tags/tag172.xml><?xml version="1.0" encoding="utf-8"?>
<p:tagLst xmlns:a="http://schemas.openxmlformats.org/drawingml/2006/main" xmlns:r="http://schemas.openxmlformats.org/officeDocument/2006/relationships" xmlns:p="http://schemas.openxmlformats.org/presentationml/2006/main">
  <p:tag name="NUM" val="14"/>
</p:tagLst>
</file>

<file path=ppt/tags/tag173.xml><?xml version="1.0" encoding="utf-8"?>
<p:tagLst xmlns:a="http://schemas.openxmlformats.org/drawingml/2006/main" xmlns:r="http://schemas.openxmlformats.org/officeDocument/2006/relationships" xmlns:p="http://schemas.openxmlformats.org/presentationml/2006/main">
  <p:tag name="NUM" val="15"/>
</p:tagLst>
</file>

<file path=ppt/tags/tag174.xml><?xml version="1.0" encoding="utf-8"?>
<p:tagLst xmlns:a="http://schemas.openxmlformats.org/drawingml/2006/main" xmlns:r="http://schemas.openxmlformats.org/officeDocument/2006/relationships" xmlns:p="http://schemas.openxmlformats.org/presentationml/2006/main">
  <p:tag name="NUM" val="16"/>
</p:tagLst>
</file>

<file path=ppt/tags/tag175.xml><?xml version="1.0" encoding="utf-8"?>
<p:tagLst xmlns:a="http://schemas.openxmlformats.org/drawingml/2006/main" xmlns:r="http://schemas.openxmlformats.org/officeDocument/2006/relationships" xmlns:p="http://schemas.openxmlformats.org/presentationml/2006/main">
  <p:tag name="NUM" val="17"/>
</p:tagLst>
</file>

<file path=ppt/tags/tag176.xml><?xml version="1.0" encoding="utf-8"?>
<p:tagLst xmlns:a="http://schemas.openxmlformats.org/drawingml/2006/main" xmlns:r="http://schemas.openxmlformats.org/officeDocument/2006/relationships" xmlns:p="http://schemas.openxmlformats.org/presentationml/2006/main">
  <p:tag name="NUM" val="18"/>
</p:tagLst>
</file>

<file path=ppt/tags/tag177.xml><?xml version="1.0" encoding="utf-8"?>
<p:tagLst xmlns:a="http://schemas.openxmlformats.org/drawingml/2006/main" xmlns:r="http://schemas.openxmlformats.org/officeDocument/2006/relationships" xmlns:p="http://schemas.openxmlformats.org/presentationml/2006/main">
  <p:tag name="NUM" val="19"/>
</p:tagLst>
</file>

<file path=ppt/tags/tag178.xml><?xml version="1.0" encoding="utf-8"?>
<p:tagLst xmlns:a="http://schemas.openxmlformats.org/drawingml/2006/main" xmlns:r="http://schemas.openxmlformats.org/officeDocument/2006/relationships" xmlns:p="http://schemas.openxmlformats.org/presentationml/2006/main">
  <p:tag name="NUM" val="20"/>
</p:tagLst>
</file>

<file path=ppt/tags/tag179.xml><?xml version="1.0" encoding="utf-8"?>
<p:tagLst xmlns:a="http://schemas.openxmlformats.org/drawingml/2006/main" xmlns:r="http://schemas.openxmlformats.org/officeDocument/2006/relationships" xmlns:p="http://schemas.openxmlformats.org/presentationml/2006/main">
  <p:tag name="NUM" val="21"/>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180.xml><?xml version="1.0" encoding="utf-8"?>
<p:tagLst xmlns:a="http://schemas.openxmlformats.org/drawingml/2006/main" xmlns:r="http://schemas.openxmlformats.org/officeDocument/2006/relationships" xmlns:p="http://schemas.openxmlformats.org/presentationml/2006/main">
  <p:tag name="NUM" val="22"/>
</p:tagLst>
</file>

<file path=ppt/tags/tag181.xml><?xml version="1.0" encoding="utf-8"?>
<p:tagLst xmlns:a="http://schemas.openxmlformats.org/drawingml/2006/main" xmlns:r="http://schemas.openxmlformats.org/officeDocument/2006/relationships" xmlns:p="http://schemas.openxmlformats.org/presentationml/2006/main">
  <p:tag name="NUM" val="23"/>
</p:tagLst>
</file>

<file path=ppt/tags/tag182.xml><?xml version="1.0" encoding="utf-8"?>
<p:tagLst xmlns:a="http://schemas.openxmlformats.org/drawingml/2006/main" xmlns:r="http://schemas.openxmlformats.org/officeDocument/2006/relationships" xmlns:p="http://schemas.openxmlformats.org/presentationml/2006/main">
  <p:tag name="NUM" val="24"/>
</p:tagLst>
</file>

<file path=ppt/tags/tag183.xml><?xml version="1.0" encoding="utf-8"?>
<p:tagLst xmlns:a="http://schemas.openxmlformats.org/drawingml/2006/main" xmlns:r="http://schemas.openxmlformats.org/officeDocument/2006/relationships" xmlns:p="http://schemas.openxmlformats.org/presentationml/2006/main">
  <p:tag name="NUM" val="25"/>
</p:tagLst>
</file>

<file path=ppt/tags/tag184.xml><?xml version="1.0" encoding="utf-8"?>
<p:tagLst xmlns:a="http://schemas.openxmlformats.org/drawingml/2006/main" xmlns:r="http://schemas.openxmlformats.org/officeDocument/2006/relationships" xmlns:p="http://schemas.openxmlformats.org/presentationml/2006/main">
  <p:tag name="NUM" val="26"/>
</p:tagLst>
</file>

<file path=ppt/tags/tag185.xml><?xml version="1.0" encoding="utf-8"?>
<p:tagLst xmlns:a="http://schemas.openxmlformats.org/drawingml/2006/main" xmlns:r="http://schemas.openxmlformats.org/officeDocument/2006/relationships" xmlns:p="http://schemas.openxmlformats.org/presentationml/2006/main">
  <p:tag name="NUM" val="27"/>
</p:tagLst>
</file>

<file path=ppt/tags/tag186.xml><?xml version="1.0" encoding="utf-8"?>
<p:tagLst xmlns:a="http://schemas.openxmlformats.org/drawingml/2006/main" xmlns:r="http://schemas.openxmlformats.org/officeDocument/2006/relationships" xmlns:p="http://schemas.openxmlformats.org/presentationml/2006/main">
  <p:tag name="NUM" val="26"/>
</p:tagLst>
</file>

<file path=ppt/tags/tag187.xml><?xml version="1.0" encoding="utf-8"?>
<p:tagLst xmlns:a="http://schemas.openxmlformats.org/drawingml/2006/main" xmlns:r="http://schemas.openxmlformats.org/officeDocument/2006/relationships" xmlns:p="http://schemas.openxmlformats.org/presentationml/2006/main">
  <p:tag name="NUM" val="1"/>
</p:tagLst>
</file>

<file path=ppt/tags/tag188.xml><?xml version="1.0" encoding="utf-8"?>
<p:tagLst xmlns:a="http://schemas.openxmlformats.org/drawingml/2006/main" xmlns:r="http://schemas.openxmlformats.org/officeDocument/2006/relationships" xmlns:p="http://schemas.openxmlformats.org/presentationml/2006/main">
  <p:tag name="NUM" val="2"/>
</p:tagLst>
</file>

<file path=ppt/tags/tag189.xml><?xml version="1.0" encoding="utf-8"?>
<p:tagLst xmlns:a="http://schemas.openxmlformats.org/drawingml/2006/main" xmlns:r="http://schemas.openxmlformats.org/officeDocument/2006/relationships" xmlns:p="http://schemas.openxmlformats.org/presentationml/2006/main">
  <p:tag name="NUM" val="3"/>
</p:tagLst>
</file>

<file path=ppt/tags/tag19.xml><?xml version="1.0" encoding="utf-8"?>
<p:tagLst xmlns:a="http://schemas.openxmlformats.org/drawingml/2006/main" xmlns:r="http://schemas.openxmlformats.org/officeDocument/2006/relationships" xmlns:p="http://schemas.openxmlformats.org/presentationml/2006/main">
  <p:tag name="NUM" val="9"/>
</p:tagLst>
</file>

<file path=ppt/tags/tag190.xml><?xml version="1.0" encoding="utf-8"?>
<p:tagLst xmlns:a="http://schemas.openxmlformats.org/drawingml/2006/main" xmlns:r="http://schemas.openxmlformats.org/officeDocument/2006/relationships" xmlns:p="http://schemas.openxmlformats.org/presentationml/2006/main">
  <p:tag name="NUM" val="4"/>
</p:tagLst>
</file>

<file path=ppt/tags/tag191.xml><?xml version="1.0" encoding="utf-8"?>
<p:tagLst xmlns:a="http://schemas.openxmlformats.org/drawingml/2006/main" xmlns:r="http://schemas.openxmlformats.org/officeDocument/2006/relationships" xmlns:p="http://schemas.openxmlformats.org/presentationml/2006/main">
  <p:tag name="NUM" val="5"/>
</p:tagLst>
</file>

<file path=ppt/tags/tag192.xml><?xml version="1.0" encoding="utf-8"?>
<p:tagLst xmlns:a="http://schemas.openxmlformats.org/drawingml/2006/main" xmlns:r="http://schemas.openxmlformats.org/officeDocument/2006/relationships" xmlns:p="http://schemas.openxmlformats.org/presentationml/2006/main">
  <p:tag name="NUM" val="6"/>
</p:tagLst>
</file>

<file path=ppt/tags/tag193.xml><?xml version="1.0" encoding="utf-8"?>
<p:tagLst xmlns:a="http://schemas.openxmlformats.org/drawingml/2006/main" xmlns:r="http://schemas.openxmlformats.org/officeDocument/2006/relationships" xmlns:p="http://schemas.openxmlformats.org/presentationml/2006/main">
  <p:tag name="NUM" val="7"/>
</p:tagLst>
</file>

<file path=ppt/tags/tag194.xml><?xml version="1.0" encoding="utf-8"?>
<p:tagLst xmlns:a="http://schemas.openxmlformats.org/drawingml/2006/main" xmlns:r="http://schemas.openxmlformats.org/officeDocument/2006/relationships" xmlns:p="http://schemas.openxmlformats.org/presentationml/2006/main">
  <p:tag name="NUM" val="8"/>
</p:tagLst>
</file>

<file path=ppt/tags/tag195.xml><?xml version="1.0" encoding="utf-8"?>
<p:tagLst xmlns:a="http://schemas.openxmlformats.org/drawingml/2006/main" xmlns:r="http://schemas.openxmlformats.org/officeDocument/2006/relationships" xmlns:p="http://schemas.openxmlformats.org/presentationml/2006/main">
  <p:tag name="NUM" val="9"/>
</p:tagLst>
</file>

<file path=ppt/tags/tag196.xml><?xml version="1.0" encoding="utf-8"?>
<p:tagLst xmlns:a="http://schemas.openxmlformats.org/drawingml/2006/main" xmlns:r="http://schemas.openxmlformats.org/officeDocument/2006/relationships" xmlns:p="http://schemas.openxmlformats.org/presentationml/2006/main">
  <p:tag name="NUM" val="10"/>
</p:tagLst>
</file>

<file path=ppt/tags/tag197.xml><?xml version="1.0" encoding="utf-8"?>
<p:tagLst xmlns:a="http://schemas.openxmlformats.org/drawingml/2006/main" xmlns:r="http://schemas.openxmlformats.org/officeDocument/2006/relationships" xmlns:p="http://schemas.openxmlformats.org/presentationml/2006/main">
  <p:tag name="NUM" val="11"/>
</p:tagLst>
</file>

<file path=ppt/tags/tag198.xml><?xml version="1.0" encoding="utf-8"?>
<p:tagLst xmlns:a="http://schemas.openxmlformats.org/drawingml/2006/main" xmlns:r="http://schemas.openxmlformats.org/officeDocument/2006/relationships" xmlns:p="http://schemas.openxmlformats.org/presentationml/2006/main">
  <p:tag name="NUM" val="12"/>
</p:tagLst>
</file>

<file path=ppt/tags/tag199.xml><?xml version="1.0" encoding="utf-8"?>
<p:tagLst xmlns:a="http://schemas.openxmlformats.org/drawingml/2006/main" xmlns:r="http://schemas.openxmlformats.org/officeDocument/2006/relationships" xmlns:p="http://schemas.openxmlformats.org/presentationml/2006/main">
  <p:tag name="NUM" val="13"/>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0"/>
</p:tagLst>
</file>

<file path=ppt/tags/tag200.xml><?xml version="1.0" encoding="utf-8"?>
<p:tagLst xmlns:a="http://schemas.openxmlformats.org/drawingml/2006/main" xmlns:r="http://schemas.openxmlformats.org/officeDocument/2006/relationships" xmlns:p="http://schemas.openxmlformats.org/presentationml/2006/main">
  <p:tag name="NUM" val="14"/>
</p:tagLst>
</file>

<file path=ppt/tags/tag201.xml><?xml version="1.0" encoding="utf-8"?>
<p:tagLst xmlns:a="http://schemas.openxmlformats.org/drawingml/2006/main" xmlns:r="http://schemas.openxmlformats.org/officeDocument/2006/relationships" xmlns:p="http://schemas.openxmlformats.org/presentationml/2006/main">
  <p:tag name="NUM" val="15"/>
</p:tagLst>
</file>

<file path=ppt/tags/tag202.xml><?xml version="1.0" encoding="utf-8"?>
<p:tagLst xmlns:a="http://schemas.openxmlformats.org/drawingml/2006/main" xmlns:r="http://schemas.openxmlformats.org/officeDocument/2006/relationships" xmlns:p="http://schemas.openxmlformats.org/presentationml/2006/main">
  <p:tag name="NUM" val="16"/>
</p:tagLst>
</file>

<file path=ppt/tags/tag203.xml><?xml version="1.0" encoding="utf-8"?>
<p:tagLst xmlns:a="http://schemas.openxmlformats.org/drawingml/2006/main" xmlns:r="http://schemas.openxmlformats.org/officeDocument/2006/relationships" xmlns:p="http://schemas.openxmlformats.org/presentationml/2006/main">
  <p:tag name="NUM" val="17"/>
</p:tagLst>
</file>

<file path=ppt/tags/tag204.xml><?xml version="1.0" encoding="utf-8"?>
<p:tagLst xmlns:a="http://schemas.openxmlformats.org/drawingml/2006/main" xmlns:r="http://schemas.openxmlformats.org/officeDocument/2006/relationships" xmlns:p="http://schemas.openxmlformats.org/presentationml/2006/main">
  <p:tag name="NUM" val="18"/>
</p:tagLst>
</file>

<file path=ppt/tags/tag205.xml><?xml version="1.0" encoding="utf-8"?>
<p:tagLst xmlns:a="http://schemas.openxmlformats.org/drawingml/2006/main" xmlns:r="http://schemas.openxmlformats.org/officeDocument/2006/relationships" xmlns:p="http://schemas.openxmlformats.org/presentationml/2006/main">
  <p:tag name="NUM" val="19"/>
</p:tagLst>
</file>

<file path=ppt/tags/tag206.xml><?xml version="1.0" encoding="utf-8"?>
<p:tagLst xmlns:a="http://schemas.openxmlformats.org/drawingml/2006/main" xmlns:r="http://schemas.openxmlformats.org/officeDocument/2006/relationships" xmlns:p="http://schemas.openxmlformats.org/presentationml/2006/main">
  <p:tag name="NUM" val="20"/>
</p:tagLst>
</file>

<file path=ppt/tags/tag207.xml><?xml version="1.0" encoding="utf-8"?>
<p:tagLst xmlns:a="http://schemas.openxmlformats.org/drawingml/2006/main" xmlns:r="http://schemas.openxmlformats.org/officeDocument/2006/relationships" xmlns:p="http://schemas.openxmlformats.org/presentationml/2006/main">
  <p:tag name="NUM" val="21"/>
</p:tagLst>
</file>

<file path=ppt/tags/tag208.xml><?xml version="1.0" encoding="utf-8"?>
<p:tagLst xmlns:a="http://schemas.openxmlformats.org/drawingml/2006/main" xmlns:r="http://schemas.openxmlformats.org/officeDocument/2006/relationships" xmlns:p="http://schemas.openxmlformats.org/presentationml/2006/main">
  <p:tag name="NUM" val="22"/>
</p:tagLst>
</file>

<file path=ppt/tags/tag209.xml><?xml version="1.0" encoding="utf-8"?>
<p:tagLst xmlns:a="http://schemas.openxmlformats.org/drawingml/2006/main" xmlns:r="http://schemas.openxmlformats.org/officeDocument/2006/relationships" xmlns:p="http://schemas.openxmlformats.org/presentationml/2006/main">
  <p:tag name="NUM" val="23"/>
</p:tagLst>
</file>

<file path=ppt/tags/tag21.xml><?xml version="1.0" encoding="utf-8"?>
<p:tagLst xmlns:a="http://schemas.openxmlformats.org/drawingml/2006/main" xmlns:r="http://schemas.openxmlformats.org/officeDocument/2006/relationships" xmlns:p="http://schemas.openxmlformats.org/presentationml/2006/main">
  <p:tag name="NUM" val="11"/>
</p:tagLst>
</file>

<file path=ppt/tags/tag210.xml><?xml version="1.0" encoding="utf-8"?>
<p:tagLst xmlns:a="http://schemas.openxmlformats.org/drawingml/2006/main" xmlns:r="http://schemas.openxmlformats.org/officeDocument/2006/relationships" xmlns:p="http://schemas.openxmlformats.org/presentationml/2006/main">
  <p:tag name="NUM" val="24"/>
</p:tagLst>
</file>

<file path=ppt/tags/tag211.xml><?xml version="1.0" encoding="utf-8"?>
<p:tagLst xmlns:a="http://schemas.openxmlformats.org/drawingml/2006/main" xmlns:r="http://schemas.openxmlformats.org/officeDocument/2006/relationships" xmlns:p="http://schemas.openxmlformats.org/presentationml/2006/main">
  <p:tag name="NUM" val="25"/>
</p:tagLst>
</file>

<file path=ppt/tags/tag212.xml><?xml version="1.0" encoding="utf-8"?>
<p:tagLst xmlns:a="http://schemas.openxmlformats.org/drawingml/2006/main" xmlns:r="http://schemas.openxmlformats.org/officeDocument/2006/relationships" xmlns:p="http://schemas.openxmlformats.org/presentationml/2006/main">
  <p:tag name="NUM" val="26"/>
</p:tagLst>
</file>

<file path=ppt/tags/tag213.xml><?xml version="1.0" encoding="utf-8"?>
<p:tagLst xmlns:a="http://schemas.openxmlformats.org/drawingml/2006/main" xmlns:r="http://schemas.openxmlformats.org/officeDocument/2006/relationships" xmlns:p="http://schemas.openxmlformats.org/presentationml/2006/main">
  <p:tag name="NUM" val="27"/>
</p:tagLst>
</file>

<file path=ppt/tags/tag214.xml><?xml version="1.0" encoding="utf-8"?>
<p:tagLst xmlns:a="http://schemas.openxmlformats.org/drawingml/2006/main" xmlns:r="http://schemas.openxmlformats.org/officeDocument/2006/relationships" xmlns:p="http://schemas.openxmlformats.org/presentationml/2006/main">
  <p:tag name="NUM" val="28"/>
</p:tagLst>
</file>

<file path=ppt/tags/tag215.xml><?xml version="1.0" encoding="utf-8"?>
<p:tagLst xmlns:a="http://schemas.openxmlformats.org/drawingml/2006/main" xmlns:r="http://schemas.openxmlformats.org/officeDocument/2006/relationships" xmlns:p="http://schemas.openxmlformats.org/presentationml/2006/main">
  <p:tag name="NUM" val="29"/>
</p:tagLst>
</file>

<file path=ppt/tags/tag216.xml><?xml version="1.0" encoding="utf-8"?>
<p:tagLst xmlns:a="http://schemas.openxmlformats.org/drawingml/2006/main" xmlns:r="http://schemas.openxmlformats.org/officeDocument/2006/relationships" xmlns:p="http://schemas.openxmlformats.org/presentationml/2006/main">
  <p:tag name="NUM" val="30"/>
</p:tagLst>
</file>

<file path=ppt/tags/tag217.xml><?xml version="1.0" encoding="utf-8"?>
<p:tagLst xmlns:a="http://schemas.openxmlformats.org/drawingml/2006/main" xmlns:r="http://schemas.openxmlformats.org/officeDocument/2006/relationships" xmlns:p="http://schemas.openxmlformats.org/presentationml/2006/main">
  <p:tag name="NUM" val="1"/>
</p:tagLst>
</file>

<file path=ppt/tags/tag218.xml><?xml version="1.0" encoding="utf-8"?>
<p:tagLst xmlns:a="http://schemas.openxmlformats.org/drawingml/2006/main" xmlns:r="http://schemas.openxmlformats.org/officeDocument/2006/relationships" xmlns:p="http://schemas.openxmlformats.org/presentationml/2006/main">
  <p:tag name="NUM" val="2"/>
</p:tagLst>
</file>

<file path=ppt/tags/tag219.xml><?xml version="1.0" encoding="utf-8"?>
<p:tagLst xmlns:a="http://schemas.openxmlformats.org/drawingml/2006/main" xmlns:r="http://schemas.openxmlformats.org/officeDocument/2006/relationships" xmlns:p="http://schemas.openxmlformats.org/presentationml/2006/main">
  <p:tag name="NUM" val="3"/>
</p:tagLst>
</file>

<file path=ppt/tags/tag22.xml><?xml version="1.0" encoding="utf-8"?>
<p:tagLst xmlns:a="http://schemas.openxmlformats.org/drawingml/2006/main" xmlns:r="http://schemas.openxmlformats.org/officeDocument/2006/relationships" xmlns:p="http://schemas.openxmlformats.org/presentationml/2006/main">
  <p:tag name="NUM" val="12"/>
</p:tagLst>
</file>

<file path=ppt/tags/tag220.xml><?xml version="1.0" encoding="utf-8"?>
<p:tagLst xmlns:a="http://schemas.openxmlformats.org/drawingml/2006/main" xmlns:r="http://schemas.openxmlformats.org/officeDocument/2006/relationships" xmlns:p="http://schemas.openxmlformats.org/presentationml/2006/main">
  <p:tag name="NUM" val="4"/>
</p:tagLst>
</file>

<file path=ppt/tags/tag221.xml><?xml version="1.0" encoding="utf-8"?>
<p:tagLst xmlns:a="http://schemas.openxmlformats.org/drawingml/2006/main" xmlns:r="http://schemas.openxmlformats.org/officeDocument/2006/relationships" xmlns:p="http://schemas.openxmlformats.org/presentationml/2006/main">
  <p:tag name="NUM" val="5"/>
</p:tagLst>
</file>

<file path=ppt/tags/tag222.xml><?xml version="1.0" encoding="utf-8"?>
<p:tagLst xmlns:a="http://schemas.openxmlformats.org/drawingml/2006/main" xmlns:r="http://schemas.openxmlformats.org/officeDocument/2006/relationships" xmlns:p="http://schemas.openxmlformats.org/presentationml/2006/main">
  <p:tag name="NUM" val="6"/>
</p:tagLst>
</file>

<file path=ppt/tags/tag223.xml><?xml version="1.0" encoding="utf-8"?>
<p:tagLst xmlns:a="http://schemas.openxmlformats.org/drawingml/2006/main" xmlns:r="http://schemas.openxmlformats.org/officeDocument/2006/relationships" xmlns:p="http://schemas.openxmlformats.org/presentationml/2006/main">
  <p:tag name="NUM" val="7"/>
</p:tagLst>
</file>

<file path=ppt/tags/tag224.xml><?xml version="1.0" encoding="utf-8"?>
<p:tagLst xmlns:a="http://schemas.openxmlformats.org/drawingml/2006/main" xmlns:r="http://schemas.openxmlformats.org/officeDocument/2006/relationships" xmlns:p="http://schemas.openxmlformats.org/presentationml/2006/main">
  <p:tag name="NUM" val="8"/>
</p:tagLst>
</file>

<file path=ppt/tags/tag225.xml><?xml version="1.0" encoding="utf-8"?>
<p:tagLst xmlns:a="http://schemas.openxmlformats.org/drawingml/2006/main" xmlns:r="http://schemas.openxmlformats.org/officeDocument/2006/relationships" xmlns:p="http://schemas.openxmlformats.org/presentationml/2006/main">
  <p:tag name="NUM" val="9"/>
</p:tagLst>
</file>

<file path=ppt/tags/tag226.xml><?xml version="1.0" encoding="utf-8"?>
<p:tagLst xmlns:a="http://schemas.openxmlformats.org/drawingml/2006/main" xmlns:r="http://schemas.openxmlformats.org/officeDocument/2006/relationships" xmlns:p="http://schemas.openxmlformats.org/presentationml/2006/main">
  <p:tag name="NUM" val="10"/>
</p:tagLst>
</file>

<file path=ppt/tags/tag227.xml><?xml version="1.0" encoding="utf-8"?>
<p:tagLst xmlns:a="http://schemas.openxmlformats.org/drawingml/2006/main" xmlns:r="http://schemas.openxmlformats.org/officeDocument/2006/relationships" xmlns:p="http://schemas.openxmlformats.org/presentationml/2006/main">
  <p:tag name="NUM" val="11"/>
</p:tagLst>
</file>

<file path=ppt/tags/tag228.xml><?xml version="1.0" encoding="utf-8"?>
<p:tagLst xmlns:a="http://schemas.openxmlformats.org/drawingml/2006/main" xmlns:r="http://schemas.openxmlformats.org/officeDocument/2006/relationships" xmlns:p="http://schemas.openxmlformats.org/presentationml/2006/main">
  <p:tag name="NUM" val="12"/>
</p:tagLst>
</file>

<file path=ppt/tags/tag229.xml><?xml version="1.0" encoding="utf-8"?>
<p:tagLst xmlns:a="http://schemas.openxmlformats.org/drawingml/2006/main" xmlns:r="http://schemas.openxmlformats.org/officeDocument/2006/relationships" xmlns:p="http://schemas.openxmlformats.org/presentationml/2006/main">
  <p:tag name="NUM" val="13"/>
</p:tagLst>
</file>

<file path=ppt/tags/tag23.xml><?xml version="1.0" encoding="utf-8"?>
<p:tagLst xmlns:a="http://schemas.openxmlformats.org/drawingml/2006/main" xmlns:r="http://schemas.openxmlformats.org/officeDocument/2006/relationships" xmlns:p="http://schemas.openxmlformats.org/presentationml/2006/main">
  <p:tag name="NUM" val="13"/>
</p:tagLst>
</file>

<file path=ppt/tags/tag230.xml><?xml version="1.0" encoding="utf-8"?>
<p:tagLst xmlns:a="http://schemas.openxmlformats.org/drawingml/2006/main" xmlns:r="http://schemas.openxmlformats.org/officeDocument/2006/relationships" xmlns:p="http://schemas.openxmlformats.org/presentationml/2006/main">
  <p:tag name="NUM" val="14"/>
</p:tagLst>
</file>

<file path=ppt/tags/tag231.xml><?xml version="1.0" encoding="utf-8"?>
<p:tagLst xmlns:a="http://schemas.openxmlformats.org/drawingml/2006/main" xmlns:r="http://schemas.openxmlformats.org/officeDocument/2006/relationships" xmlns:p="http://schemas.openxmlformats.org/presentationml/2006/main">
  <p:tag name="NUM" val="15"/>
</p:tagLst>
</file>

<file path=ppt/tags/tag232.xml><?xml version="1.0" encoding="utf-8"?>
<p:tagLst xmlns:a="http://schemas.openxmlformats.org/drawingml/2006/main" xmlns:r="http://schemas.openxmlformats.org/officeDocument/2006/relationships" xmlns:p="http://schemas.openxmlformats.org/presentationml/2006/main">
  <p:tag name="NUM" val="16"/>
</p:tagLst>
</file>

<file path=ppt/tags/tag233.xml><?xml version="1.0" encoding="utf-8"?>
<p:tagLst xmlns:a="http://schemas.openxmlformats.org/drawingml/2006/main" xmlns:r="http://schemas.openxmlformats.org/officeDocument/2006/relationships" xmlns:p="http://schemas.openxmlformats.org/presentationml/2006/main">
  <p:tag name="NUM" val="17"/>
</p:tagLst>
</file>

<file path=ppt/tags/tag234.xml><?xml version="1.0" encoding="utf-8"?>
<p:tagLst xmlns:a="http://schemas.openxmlformats.org/drawingml/2006/main" xmlns:r="http://schemas.openxmlformats.org/officeDocument/2006/relationships" xmlns:p="http://schemas.openxmlformats.org/presentationml/2006/main">
  <p:tag name="NUM" val="18"/>
</p:tagLst>
</file>

<file path=ppt/tags/tag235.xml><?xml version="1.0" encoding="utf-8"?>
<p:tagLst xmlns:a="http://schemas.openxmlformats.org/drawingml/2006/main" xmlns:r="http://schemas.openxmlformats.org/officeDocument/2006/relationships" xmlns:p="http://schemas.openxmlformats.org/presentationml/2006/main">
  <p:tag name="NUM" val="19"/>
</p:tagLst>
</file>

<file path=ppt/tags/tag236.xml><?xml version="1.0" encoding="utf-8"?>
<p:tagLst xmlns:a="http://schemas.openxmlformats.org/drawingml/2006/main" xmlns:r="http://schemas.openxmlformats.org/officeDocument/2006/relationships" xmlns:p="http://schemas.openxmlformats.org/presentationml/2006/main">
  <p:tag name="NUM" val="20"/>
</p:tagLst>
</file>

<file path=ppt/tags/tag237.xml><?xml version="1.0" encoding="utf-8"?>
<p:tagLst xmlns:a="http://schemas.openxmlformats.org/drawingml/2006/main" xmlns:r="http://schemas.openxmlformats.org/officeDocument/2006/relationships" xmlns:p="http://schemas.openxmlformats.org/presentationml/2006/main">
  <p:tag name="NUM" val="21"/>
</p:tagLst>
</file>

<file path=ppt/tags/tag238.xml><?xml version="1.0" encoding="utf-8"?>
<p:tagLst xmlns:a="http://schemas.openxmlformats.org/drawingml/2006/main" xmlns:r="http://schemas.openxmlformats.org/officeDocument/2006/relationships" xmlns:p="http://schemas.openxmlformats.org/presentationml/2006/main">
  <p:tag name="NUM" val="22"/>
</p:tagLst>
</file>

<file path=ppt/tags/tag239.xml><?xml version="1.0" encoding="utf-8"?>
<p:tagLst xmlns:a="http://schemas.openxmlformats.org/drawingml/2006/main" xmlns:r="http://schemas.openxmlformats.org/officeDocument/2006/relationships" xmlns:p="http://schemas.openxmlformats.org/presentationml/2006/main">
  <p:tag name="NUM" val="23"/>
</p:tagLst>
</file>

<file path=ppt/tags/tag24.xml><?xml version="1.0" encoding="utf-8"?>
<p:tagLst xmlns:a="http://schemas.openxmlformats.org/drawingml/2006/main" xmlns:r="http://schemas.openxmlformats.org/officeDocument/2006/relationships" xmlns:p="http://schemas.openxmlformats.org/presentationml/2006/main">
  <p:tag name="NUM" val="14"/>
</p:tagLst>
</file>

<file path=ppt/tags/tag240.xml><?xml version="1.0" encoding="utf-8"?>
<p:tagLst xmlns:a="http://schemas.openxmlformats.org/drawingml/2006/main" xmlns:r="http://schemas.openxmlformats.org/officeDocument/2006/relationships" xmlns:p="http://schemas.openxmlformats.org/presentationml/2006/main">
  <p:tag name="NUM" val="1"/>
</p:tagLst>
</file>

<file path=ppt/tags/tag241.xml><?xml version="1.0" encoding="utf-8"?>
<p:tagLst xmlns:a="http://schemas.openxmlformats.org/drawingml/2006/main" xmlns:r="http://schemas.openxmlformats.org/officeDocument/2006/relationships" xmlns:p="http://schemas.openxmlformats.org/presentationml/2006/main">
  <p:tag name="NUM" val="2"/>
</p:tagLst>
</file>

<file path=ppt/tags/tag242.xml><?xml version="1.0" encoding="utf-8"?>
<p:tagLst xmlns:a="http://schemas.openxmlformats.org/drawingml/2006/main" xmlns:r="http://schemas.openxmlformats.org/officeDocument/2006/relationships" xmlns:p="http://schemas.openxmlformats.org/presentationml/2006/main">
  <p:tag name="NUM" val="3"/>
</p:tagLst>
</file>

<file path=ppt/tags/tag243.xml><?xml version="1.0" encoding="utf-8"?>
<p:tagLst xmlns:a="http://schemas.openxmlformats.org/drawingml/2006/main" xmlns:r="http://schemas.openxmlformats.org/officeDocument/2006/relationships" xmlns:p="http://schemas.openxmlformats.org/presentationml/2006/main">
  <p:tag name="NUM" val="4"/>
</p:tagLst>
</file>

<file path=ppt/tags/tag244.xml><?xml version="1.0" encoding="utf-8"?>
<p:tagLst xmlns:a="http://schemas.openxmlformats.org/drawingml/2006/main" xmlns:r="http://schemas.openxmlformats.org/officeDocument/2006/relationships" xmlns:p="http://schemas.openxmlformats.org/presentationml/2006/main">
  <p:tag name="NUM" val="5"/>
</p:tagLst>
</file>

<file path=ppt/tags/tag245.xml><?xml version="1.0" encoding="utf-8"?>
<p:tagLst xmlns:a="http://schemas.openxmlformats.org/drawingml/2006/main" xmlns:r="http://schemas.openxmlformats.org/officeDocument/2006/relationships" xmlns:p="http://schemas.openxmlformats.org/presentationml/2006/main">
  <p:tag name="NUM" val="6"/>
</p:tagLst>
</file>

<file path=ppt/tags/tag246.xml><?xml version="1.0" encoding="utf-8"?>
<p:tagLst xmlns:a="http://schemas.openxmlformats.org/drawingml/2006/main" xmlns:r="http://schemas.openxmlformats.org/officeDocument/2006/relationships" xmlns:p="http://schemas.openxmlformats.org/presentationml/2006/main">
  <p:tag name="NUM" val="7"/>
</p:tagLst>
</file>

<file path=ppt/tags/tag247.xml><?xml version="1.0" encoding="utf-8"?>
<p:tagLst xmlns:a="http://schemas.openxmlformats.org/drawingml/2006/main" xmlns:r="http://schemas.openxmlformats.org/officeDocument/2006/relationships" xmlns:p="http://schemas.openxmlformats.org/presentationml/2006/main">
  <p:tag name="NUM" val="8"/>
</p:tagLst>
</file>

<file path=ppt/tags/tag248.xml><?xml version="1.0" encoding="utf-8"?>
<p:tagLst xmlns:a="http://schemas.openxmlformats.org/drawingml/2006/main" xmlns:r="http://schemas.openxmlformats.org/officeDocument/2006/relationships" xmlns:p="http://schemas.openxmlformats.org/presentationml/2006/main">
  <p:tag name="NUM" val="9"/>
</p:tagLst>
</file>

<file path=ppt/tags/tag249.xml><?xml version="1.0" encoding="utf-8"?>
<p:tagLst xmlns:a="http://schemas.openxmlformats.org/drawingml/2006/main" xmlns:r="http://schemas.openxmlformats.org/officeDocument/2006/relationships" xmlns:p="http://schemas.openxmlformats.org/presentationml/2006/main">
  <p:tag name="NUM" val="10"/>
</p:tagLst>
</file>

<file path=ppt/tags/tag25.xml><?xml version="1.0" encoding="utf-8"?>
<p:tagLst xmlns:a="http://schemas.openxmlformats.org/drawingml/2006/main" xmlns:r="http://schemas.openxmlformats.org/officeDocument/2006/relationships" xmlns:p="http://schemas.openxmlformats.org/presentationml/2006/main">
  <p:tag name="NUM" val="15"/>
</p:tagLst>
</file>

<file path=ppt/tags/tag250.xml><?xml version="1.0" encoding="utf-8"?>
<p:tagLst xmlns:a="http://schemas.openxmlformats.org/drawingml/2006/main" xmlns:r="http://schemas.openxmlformats.org/officeDocument/2006/relationships" xmlns:p="http://schemas.openxmlformats.org/presentationml/2006/main">
  <p:tag name="NUM" val="11"/>
</p:tagLst>
</file>

<file path=ppt/tags/tag251.xml><?xml version="1.0" encoding="utf-8"?>
<p:tagLst xmlns:a="http://schemas.openxmlformats.org/drawingml/2006/main" xmlns:r="http://schemas.openxmlformats.org/officeDocument/2006/relationships" xmlns:p="http://schemas.openxmlformats.org/presentationml/2006/main">
  <p:tag name="NUM" val="12"/>
</p:tagLst>
</file>

<file path=ppt/tags/tag252.xml><?xml version="1.0" encoding="utf-8"?>
<p:tagLst xmlns:a="http://schemas.openxmlformats.org/drawingml/2006/main" xmlns:r="http://schemas.openxmlformats.org/officeDocument/2006/relationships" xmlns:p="http://schemas.openxmlformats.org/presentationml/2006/main">
  <p:tag name="NUM" val="13"/>
</p:tagLst>
</file>

<file path=ppt/tags/tag253.xml><?xml version="1.0" encoding="utf-8"?>
<p:tagLst xmlns:a="http://schemas.openxmlformats.org/drawingml/2006/main" xmlns:r="http://schemas.openxmlformats.org/officeDocument/2006/relationships" xmlns:p="http://schemas.openxmlformats.org/presentationml/2006/main">
  <p:tag name="NUM" val="14"/>
</p:tagLst>
</file>

<file path=ppt/tags/tag254.xml><?xml version="1.0" encoding="utf-8"?>
<p:tagLst xmlns:a="http://schemas.openxmlformats.org/drawingml/2006/main" xmlns:r="http://schemas.openxmlformats.org/officeDocument/2006/relationships" xmlns:p="http://schemas.openxmlformats.org/presentationml/2006/main">
  <p:tag name="NUM" val="15"/>
</p:tagLst>
</file>

<file path=ppt/tags/tag255.xml><?xml version="1.0" encoding="utf-8"?>
<p:tagLst xmlns:a="http://schemas.openxmlformats.org/drawingml/2006/main" xmlns:r="http://schemas.openxmlformats.org/officeDocument/2006/relationships" xmlns:p="http://schemas.openxmlformats.org/presentationml/2006/main">
  <p:tag name="NUM" val="16"/>
</p:tagLst>
</file>

<file path=ppt/tags/tag256.xml><?xml version="1.0" encoding="utf-8"?>
<p:tagLst xmlns:a="http://schemas.openxmlformats.org/drawingml/2006/main" xmlns:r="http://schemas.openxmlformats.org/officeDocument/2006/relationships" xmlns:p="http://schemas.openxmlformats.org/presentationml/2006/main">
  <p:tag name="NUM" val="17"/>
</p:tagLst>
</file>

<file path=ppt/tags/tag257.xml><?xml version="1.0" encoding="utf-8"?>
<p:tagLst xmlns:a="http://schemas.openxmlformats.org/drawingml/2006/main" xmlns:r="http://schemas.openxmlformats.org/officeDocument/2006/relationships" xmlns:p="http://schemas.openxmlformats.org/presentationml/2006/main">
  <p:tag name="NUM" val="18"/>
</p:tagLst>
</file>

<file path=ppt/tags/tag258.xml><?xml version="1.0" encoding="utf-8"?>
<p:tagLst xmlns:a="http://schemas.openxmlformats.org/drawingml/2006/main" xmlns:r="http://schemas.openxmlformats.org/officeDocument/2006/relationships" xmlns:p="http://schemas.openxmlformats.org/presentationml/2006/main">
  <p:tag name="NUM" val="19"/>
</p:tagLst>
</file>

<file path=ppt/tags/tag259.xml><?xml version="1.0" encoding="utf-8"?>
<p:tagLst xmlns:a="http://schemas.openxmlformats.org/drawingml/2006/main" xmlns:r="http://schemas.openxmlformats.org/officeDocument/2006/relationships" xmlns:p="http://schemas.openxmlformats.org/presentationml/2006/main">
  <p:tag name="NUM" val="20"/>
</p:tagLst>
</file>

<file path=ppt/tags/tag26.xml><?xml version="1.0" encoding="utf-8"?>
<p:tagLst xmlns:a="http://schemas.openxmlformats.org/drawingml/2006/main" xmlns:r="http://schemas.openxmlformats.org/officeDocument/2006/relationships" xmlns:p="http://schemas.openxmlformats.org/presentationml/2006/main">
  <p:tag name="NUM" val="16"/>
</p:tagLst>
</file>

<file path=ppt/tags/tag260.xml><?xml version="1.0" encoding="utf-8"?>
<p:tagLst xmlns:a="http://schemas.openxmlformats.org/drawingml/2006/main" xmlns:r="http://schemas.openxmlformats.org/officeDocument/2006/relationships" xmlns:p="http://schemas.openxmlformats.org/presentationml/2006/main">
  <p:tag name="NUM" val="21"/>
</p:tagLst>
</file>

<file path=ppt/tags/tag261.xml><?xml version="1.0" encoding="utf-8"?>
<p:tagLst xmlns:a="http://schemas.openxmlformats.org/drawingml/2006/main" xmlns:r="http://schemas.openxmlformats.org/officeDocument/2006/relationships" xmlns:p="http://schemas.openxmlformats.org/presentationml/2006/main">
  <p:tag name="NUM" val="22"/>
</p:tagLst>
</file>

<file path=ppt/tags/tag262.xml><?xml version="1.0" encoding="utf-8"?>
<p:tagLst xmlns:a="http://schemas.openxmlformats.org/drawingml/2006/main" xmlns:r="http://schemas.openxmlformats.org/officeDocument/2006/relationships" xmlns:p="http://schemas.openxmlformats.org/presentationml/2006/main">
  <p:tag name="NUM" val="23"/>
</p:tagLst>
</file>

<file path=ppt/tags/tag263.xml><?xml version="1.0" encoding="utf-8"?>
<p:tagLst xmlns:a="http://schemas.openxmlformats.org/drawingml/2006/main" xmlns:r="http://schemas.openxmlformats.org/officeDocument/2006/relationships" xmlns:p="http://schemas.openxmlformats.org/presentationml/2006/main">
  <p:tag name="NUM" val="24"/>
</p:tagLst>
</file>

<file path=ppt/tags/tag264.xml><?xml version="1.0" encoding="utf-8"?>
<p:tagLst xmlns:a="http://schemas.openxmlformats.org/drawingml/2006/main" xmlns:r="http://schemas.openxmlformats.org/officeDocument/2006/relationships" xmlns:p="http://schemas.openxmlformats.org/presentationml/2006/main">
  <p:tag name="NUM" val="25"/>
</p:tagLst>
</file>

<file path=ppt/tags/tag265.xml><?xml version="1.0" encoding="utf-8"?>
<p:tagLst xmlns:a="http://schemas.openxmlformats.org/drawingml/2006/main" xmlns:r="http://schemas.openxmlformats.org/officeDocument/2006/relationships" xmlns:p="http://schemas.openxmlformats.org/presentationml/2006/main">
  <p:tag name="NUM" val="26"/>
</p:tagLst>
</file>

<file path=ppt/tags/tag266.xml><?xml version="1.0" encoding="utf-8"?>
<p:tagLst xmlns:a="http://schemas.openxmlformats.org/drawingml/2006/main" xmlns:r="http://schemas.openxmlformats.org/officeDocument/2006/relationships" xmlns:p="http://schemas.openxmlformats.org/presentationml/2006/main">
  <p:tag name="NUM" val="27"/>
</p:tagLst>
</file>

<file path=ppt/tags/tag267.xml><?xml version="1.0" encoding="utf-8"?>
<p:tagLst xmlns:a="http://schemas.openxmlformats.org/drawingml/2006/main" xmlns:r="http://schemas.openxmlformats.org/officeDocument/2006/relationships" xmlns:p="http://schemas.openxmlformats.org/presentationml/2006/main">
  <p:tag name="NUM" val="28"/>
</p:tagLst>
</file>

<file path=ppt/tags/tag268.xml><?xml version="1.0" encoding="utf-8"?>
<p:tagLst xmlns:a="http://schemas.openxmlformats.org/drawingml/2006/main" xmlns:r="http://schemas.openxmlformats.org/officeDocument/2006/relationships" xmlns:p="http://schemas.openxmlformats.org/presentationml/2006/main">
  <p:tag name="NUM" val="29"/>
</p:tagLst>
</file>

<file path=ppt/tags/tag269.xml><?xml version="1.0" encoding="utf-8"?>
<p:tagLst xmlns:a="http://schemas.openxmlformats.org/drawingml/2006/main" xmlns:r="http://schemas.openxmlformats.org/officeDocument/2006/relationships" xmlns:p="http://schemas.openxmlformats.org/presentationml/2006/main">
  <p:tag name="NUM" val="30"/>
</p:tagLst>
</file>

<file path=ppt/tags/tag27.xml><?xml version="1.0" encoding="utf-8"?>
<p:tagLst xmlns:a="http://schemas.openxmlformats.org/drawingml/2006/main" xmlns:r="http://schemas.openxmlformats.org/officeDocument/2006/relationships" xmlns:p="http://schemas.openxmlformats.org/presentationml/2006/main">
  <p:tag name="NUM" val="17"/>
</p:tagLst>
</file>

<file path=ppt/tags/tag270.xml><?xml version="1.0" encoding="utf-8"?>
<p:tagLst xmlns:a="http://schemas.openxmlformats.org/drawingml/2006/main" xmlns:r="http://schemas.openxmlformats.org/officeDocument/2006/relationships" xmlns:p="http://schemas.openxmlformats.org/presentationml/2006/main">
  <p:tag name="NUM" val="31"/>
</p:tagLst>
</file>

<file path=ppt/tags/tag271.xml><?xml version="1.0" encoding="utf-8"?>
<p:tagLst xmlns:a="http://schemas.openxmlformats.org/drawingml/2006/main" xmlns:r="http://schemas.openxmlformats.org/officeDocument/2006/relationships" xmlns:p="http://schemas.openxmlformats.org/presentationml/2006/main">
  <p:tag name="NUM" val="32"/>
</p:tagLst>
</file>

<file path=ppt/tags/tag272.xml><?xml version="1.0" encoding="utf-8"?>
<p:tagLst xmlns:a="http://schemas.openxmlformats.org/drawingml/2006/main" xmlns:r="http://schemas.openxmlformats.org/officeDocument/2006/relationships" xmlns:p="http://schemas.openxmlformats.org/presentationml/2006/main">
  <p:tag name="NUM" val="33"/>
</p:tagLst>
</file>

<file path=ppt/tags/tag273.xml><?xml version="1.0" encoding="utf-8"?>
<p:tagLst xmlns:a="http://schemas.openxmlformats.org/drawingml/2006/main" xmlns:r="http://schemas.openxmlformats.org/officeDocument/2006/relationships" xmlns:p="http://schemas.openxmlformats.org/presentationml/2006/main">
  <p:tag name="NUM" val="34"/>
</p:tagLst>
</file>

<file path=ppt/tags/tag274.xml><?xml version="1.0" encoding="utf-8"?>
<p:tagLst xmlns:a="http://schemas.openxmlformats.org/drawingml/2006/main" xmlns:r="http://schemas.openxmlformats.org/officeDocument/2006/relationships" xmlns:p="http://schemas.openxmlformats.org/presentationml/2006/main">
  <p:tag name="NUM" val="4"/>
</p:tagLst>
</file>

<file path=ppt/tags/tag275.xml><?xml version="1.0" encoding="utf-8"?>
<p:tagLst xmlns:a="http://schemas.openxmlformats.org/drawingml/2006/main" xmlns:r="http://schemas.openxmlformats.org/officeDocument/2006/relationships" xmlns:p="http://schemas.openxmlformats.org/presentationml/2006/main">
  <p:tag name="NUM" val="5"/>
</p:tagLst>
</file>

<file path=ppt/tags/tag276.xml><?xml version="1.0" encoding="utf-8"?>
<p:tagLst xmlns:a="http://schemas.openxmlformats.org/drawingml/2006/main" xmlns:r="http://schemas.openxmlformats.org/officeDocument/2006/relationships" xmlns:p="http://schemas.openxmlformats.org/presentationml/2006/main">
  <p:tag name="NUM" val="6"/>
</p:tagLst>
</file>

<file path=ppt/tags/tag277.xml><?xml version="1.0" encoding="utf-8"?>
<p:tagLst xmlns:a="http://schemas.openxmlformats.org/drawingml/2006/main" xmlns:r="http://schemas.openxmlformats.org/officeDocument/2006/relationships" xmlns:p="http://schemas.openxmlformats.org/presentationml/2006/main">
  <p:tag name="NUM" val="7"/>
</p:tagLst>
</file>

<file path=ppt/tags/tag278.xml><?xml version="1.0" encoding="utf-8"?>
<p:tagLst xmlns:a="http://schemas.openxmlformats.org/drawingml/2006/main" xmlns:r="http://schemas.openxmlformats.org/officeDocument/2006/relationships" xmlns:p="http://schemas.openxmlformats.org/presentationml/2006/main">
  <p:tag name="NUM" val="8"/>
</p:tagLst>
</file>

<file path=ppt/tags/tag279.xml><?xml version="1.0" encoding="utf-8"?>
<p:tagLst xmlns:a="http://schemas.openxmlformats.org/drawingml/2006/main" xmlns:r="http://schemas.openxmlformats.org/officeDocument/2006/relationships" xmlns:p="http://schemas.openxmlformats.org/presentationml/2006/main">
  <p:tag name="NUM" val="9"/>
</p:tagLst>
</file>

<file path=ppt/tags/tag28.xml><?xml version="1.0" encoding="utf-8"?>
<p:tagLst xmlns:a="http://schemas.openxmlformats.org/drawingml/2006/main" xmlns:r="http://schemas.openxmlformats.org/officeDocument/2006/relationships" xmlns:p="http://schemas.openxmlformats.org/presentationml/2006/main">
  <p:tag name="NUM" val="18"/>
</p:tagLst>
</file>

<file path=ppt/tags/tag280.xml><?xml version="1.0" encoding="utf-8"?>
<p:tagLst xmlns:a="http://schemas.openxmlformats.org/drawingml/2006/main" xmlns:r="http://schemas.openxmlformats.org/officeDocument/2006/relationships" xmlns:p="http://schemas.openxmlformats.org/presentationml/2006/main">
  <p:tag name="NUM" val="10"/>
</p:tagLst>
</file>

<file path=ppt/tags/tag281.xml><?xml version="1.0" encoding="utf-8"?>
<p:tagLst xmlns:a="http://schemas.openxmlformats.org/drawingml/2006/main" xmlns:r="http://schemas.openxmlformats.org/officeDocument/2006/relationships" xmlns:p="http://schemas.openxmlformats.org/presentationml/2006/main">
  <p:tag name="NUM" val="11"/>
</p:tagLst>
</file>

<file path=ppt/tags/tag282.xml><?xml version="1.0" encoding="utf-8"?>
<p:tagLst xmlns:a="http://schemas.openxmlformats.org/drawingml/2006/main" xmlns:r="http://schemas.openxmlformats.org/officeDocument/2006/relationships" xmlns:p="http://schemas.openxmlformats.org/presentationml/2006/main">
  <p:tag name="NUM" val="12"/>
</p:tagLst>
</file>

<file path=ppt/tags/tag283.xml><?xml version="1.0" encoding="utf-8"?>
<p:tagLst xmlns:a="http://schemas.openxmlformats.org/drawingml/2006/main" xmlns:r="http://schemas.openxmlformats.org/officeDocument/2006/relationships" xmlns:p="http://schemas.openxmlformats.org/presentationml/2006/main">
  <p:tag name="NUM" val="13"/>
</p:tagLst>
</file>

<file path=ppt/tags/tag284.xml><?xml version="1.0" encoding="utf-8"?>
<p:tagLst xmlns:a="http://schemas.openxmlformats.org/drawingml/2006/main" xmlns:r="http://schemas.openxmlformats.org/officeDocument/2006/relationships" xmlns:p="http://schemas.openxmlformats.org/presentationml/2006/main">
  <p:tag name="NUM" val="14"/>
</p:tagLst>
</file>

<file path=ppt/tags/tag285.xml><?xml version="1.0" encoding="utf-8"?>
<p:tagLst xmlns:a="http://schemas.openxmlformats.org/drawingml/2006/main" xmlns:r="http://schemas.openxmlformats.org/officeDocument/2006/relationships" xmlns:p="http://schemas.openxmlformats.org/presentationml/2006/main">
  <p:tag name="NUM" val="15"/>
</p:tagLst>
</file>

<file path=ppt/tags/tag286.xml><?xml version="1.0" encoding="utf-8"?>
<p:tagLst xmlns:a="http://schemas.openxmlformats.org/drawingml/2006/main" xmlns:r="http://schemas.openxmlformats.org/officeDocument/2006/relationships" xmlns:p="http://schemas.openxmlformats.org/presentationml/2006/main">
  <p:tag name="NUM" val="16"/>
</p:tagLst>
</file>

<file path=ppt/tags/tag287.xml><?xml version="1.0" encoding="utf-8"?>
<p:tagLst xmlns:a="http://schemas.openxmlformats.org/drawingml/2006/main" xmlns:r="http://schemas.openxmlformats.org/officeDocument/2006/relationships" xmlns:p="http://schemas.openxmlformats.org/presentationml/2006/main">
  <p:tag name="NUM" val="17"/>
</p:tagLst>
</file>

<file path=ppt/tags/tag288.xml><?xml version="1.0" encoding="utf-8"?>
<p:tagLst xmlns:a="http://schemas.openxmlformats.org/drawingml/2006/main" xmlns:r="http://schemas.openxmlformats.org/officeDocument/2006/relationships" xmlns:p="http://schemas.openxmlformats.org/presentationml/2006/main">
  <p:tag name="NUM" val="18"/>
</p:tagLst>
</file>

<file path=ppt/tags/tag289.xml><?xml version="1.0" encoding="utf-8"?>
<p:tagLst xmlns:a="http://schemas.openxmlformats.org/drawingml/2006/main" xmlns:r="http://schemas.openxmlformats.org/officeDocument/2006/relationships" xmlns:p="http://schemas.openxmlformats.org/presentationml/2006/main">
  <p:tag name="NUM" val="19"/>
</p:tagLst>
</file>

<file path=ppt/tags/tag29.xml><?xml version="1.0" encoding="utf-8"?>
<p:tagLst xmlns:a="http://schemas.openxmlformats.org/drawingml/2006/main" xmlns:r="http://schemas.openxmlformats.org/officeDocument/2006/relationships" xmlns:p="http://schemas.openxmlformats.org/presentationml/2006/main">
  <p:tag name="NUM" val="19"/>
</p:tagLst>
</file>

<file path=ppt/tags/tag290.xml><?xml version="1.0" encoding="utf-8"?>
<p:tagLst xmlns:a="http://schemas.openxmlformats.org/drawingml/2006/main" xmlns:r="http://schemas.openxmlformats.org/officeDocument/2006/relationships" xmlns:p="http://schemas.openxmlformats.org/presentationml/2006/main">
  <p:tag name="NUM" val="20"/>
</p:tagLst>
</file>

<file path=ppt/tags/tag291.xml><?xml version="1.0" encoding="utf-8"?>
<p:tagLst xmlns:a="http://schemas.openxmlformats.org/drawingml/2006/main" xmlns:r="http://schemas.openxmlformats.org/officeDocument/2006/relationships" xmlns:p="http://schemas.openxmlformats.org/presentationml/2006/main">
  <p:tag name="NUM" val="21"/>
</p:tagLst>
</file>

<file path=ppt/tags/tag292.xml><?xml version="1.0" encoding="utf-8"?>
<p:tagLst xmlns:a="http://schemas.openxmlformats.org/drawingml/2006/main" xmlns:r="http://schemas.openxmlformats.org/officeDocument/2006/relationships" xmlns:p="http://schemas.openxmlformats.org/presentationml/2006/main">
  <p:tag name="NUM" val="22"/>
</p:tagLst>
</file>

<file path=ppt/tags/tag293.xml><?xml version="1.0" encoding="utf-8"?>
<p:tagLst xmlns:a="http://schemas.openxmlformats.org/drawingml/2006/main" xmlns:r="http://schemas.openxmlformats.org/officeDocument/2006/relationships" xmlns:p="http://schemas.openxmlformats.org/presentationml/2006/main">
  <p:tag name="NUM" val="31"/>
</p:tagLst>
</file>

<file path=ppt/tags/tag294.xml><?xml version="1.0" encoding="utf-8"?>
<p:tagLst xmlns:a="http://schemas.openxmlformats.org/drawingml/2006/main" xmlns:r="http://schemas.openxmlformats.org/officeDocument/2006/relationships" xmlns:p="http://schemas.openxmlformats.org/presentationml/2006/main">
  <p:tag name="NUM" val="3"/>
</p:tagLst>
</file>

<file path=ppt/tags/tag295.xml><?xml version="1.0" encoding="utf-8"?>
<p:tagLst xmlns:a="http://schemas.openxmlformats.org/drawingml/2006/main" xmlns:r="http://schemas.openxmlformats.org/officeDocument/2006/relationships" xmlns:p="http://schemas.openxmlformats.org/presentationml/2006/main">
  <p:tag name="NUM" val="4"/>
</p:tagLst>
</file>

<file path=ppt/tags/tag296.xml><?xml version="1.0" encoding="utf-8"?>
<p:tagLst xmlns:a="http://schemas.openxmlformats.org/drawingml/2006/main" xmlns:r="http://schemas.openxmlformats.org/officeDocument/2006/relationships" xmlns:p="http://schemas.openxmlformats.org/presentationml/2006/main">
  <p:tag name="NUM" val="5"/>
</p:tagLst>
</file>

<file path=ppt/tags/tag297.xml><?xml version="1.0" encoding="utf-8"?>
<p:tagLst xmlns:a="http://schemas.openxmlformats.org/drawingml/2006/main" xmlns:r="http://schemas.openxmlformats.org/officeDocument/2006/relationships" xmlns:p="http://schemas.openxmlformats.org/presentationml/2006/main">
  <p:tag name="NUM" val="7"/>
</p:tagLst>
</file>

<file path=ppt/tags/tag298.xml><?xml version="1.0" encoding="utf-8"?>
<p:tagLst xmlns:a="http://schemas.openxmlformats.org/drawingml/2006/main" xmlns:r="http://schemas.openxmlformats.org/officeDocument/2006/relationships" xmlns:p="http://schemas.openxmlformats.org/presentationml/2006/main">
  <p:tag name="NUM" val="8"/>
</p:tagLst>
</file>

<file path=ppt/tags/tag299.xml><?xml version="1.0" encoding="utf-8"?>
<p:tagLst xmlns:a="http://schemas.openxmlformats.org/drawingml/2006/main" xmlns:r="http://schemas.openxmlformats.org/officeDocument/2006/relationships" xmlns:p="http://schemas.openxmlformats.org/presentationml/2006/main">
  <p:tag name="NUM" val="9"/>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20"/>
</p:tagLst>
</file>

<file path=ppt/tags/tag300.xml><?xml version="1.0" encoding="utf-8"?>
<p:tagLst xmlns:a="http://schemas.openxmlformats.org/drawingml/2006/main" xmlns:r="http://schemas.openxmlformats.org/officeDocument/2006/relationships" xmlns:p="http://schemas.openxmlformats.org/presentationml/2006/main">
  <p:tag name="NUM" val="10"/>
</p:tagLst>
</file>

<file path=ppt/tags/tag301.xml><?xml version="1.0" encoding="utf-8"?>
<p:tagLst xmlns:a="http://schemas.openxmlformats.org/drawingml/2006/main" xmlns:r="http://schemas.openxmlformats.org/officeDocument/2006/relationships" xmlns:p="http://schemas.openxmlformats.org/presentationml/2006/main">
  <p:tag name="NUM" val="15"/>
</p:tagLst>
</file>

<file path=ppt/tags/tag302.xml><?xml version="1.0" encoding="utf-8"?>
<p:tagLst xmlns:a="http://schemas.openxmlformats.org/drawingml/2006/main" xmlns:r="http://schemas.openxmlformats.org/officeDocument/2006/relationships" xmlns:p="http://schemas.openxmlformats.org/presentationml/2006/main">
  <p:tag name="NUM" val="11"/>
</p:tagLst>
</file>

<file path=ppt/tags/tag303.xml><?xml version="1.0" encoding="utf-8"?>
<p:tagLst xmlns:a="http://schemas.openxmlformats.org/drawingml/2006/main" xmlns:r="http://schemas.openxmlformats.org/officeDocument/2006/relationships" xmlns:p="http://schemas.openxmlformats.org/presentationml/2006/main">
  <p:tag name="NUM" val="6"/>
</p:tagLst>
</file>

<file path=ppt/tags/tag304.xml><?xml version="1.0" encoding="utf-8"?>
<p:tagLst xmlns:a="http://schemas.openxmlformats.org/drawingml/2006/main" xmlns:r="http://schemas.openxmlformats.org/officeDocument/2006/relationships" xmlns:p="http://schemas.openxmlformats.org/presentationml/2006/main">
  <p:tag name="NUM" val="13"/>
</p:tagLst>
</file>

<file path=ppt/tags/tag305.xml><?xml version="1.0" encoding="utf-8"?>
<p:tagLst xmlns:a="http://schemas.openxmlformats.org/drawingml/2006/main" xmlns:r="http://schemas.openxmlformats.org/officeDocument/2006/relationships" xmlns:p="http://schemas.openxmlformats.org/presentationml/2006/main">
  <p:tag name="NUM" val="15"/>
</p:tagLst>
</file>

<file path=ppt/tags/tag306.xml><?xml version="1.0" encoding="utf-8"?>
<p:tagLst xmlns:a="http://schemas.openxmlformats.org/drawingml/2006/main" xmlns:r="http://schemas.openxmlformats.org/officeDocument/2006/relationships" xmlns:p="http://schemas.openxmlformats.org/presentationml/2006/main">
  <p:tag name="NUM" val="7"/>
</p:tagLst>
</file>

<file path=ppt/tags/tag307.xml><?xml version="1.0" encoding="utf-8"?>
<p:tagLst xmlns:a="http://schemas.openxmlformats.org/drawingml/2006/main" xmlns:r="http://schemas.openxmlformats.org/officeDocument/2006/relationships" xmlns:p="http://schemas.openxmlformats.org/presentationml/2006/main">
  <p:tag name="NUM" val="6"/>
</p:tagLst>
</file>

<file path=ppt/tags/tag308.xml><?xml version="1.0" encoding="utf-8"?>
<p:tagLst xmlns:a="http://schemas.openxmlformats.org/drawingml/2006/main" xmlns:r="http://schemas.openxmlformats.org/officeDocument/2006/relationships" xmlns:p="http://schemas.openxmlformats.org/presentationml/2006/main">
  <p:tag name="NUM" val="5"/>
</p:tagLst>
</file>

<file path=ppt/tags/tag309.xml><?xml version="1.0" encoding="utf-8"?>
<p:tagLst xmlns:a="http://schemas.openxmlformats.org/drawingml/2006/main" xmlns:r="http://schemas.openxmlformats.org/officeDocument/2006/relationships" xmlns:p="http://schemas.openxmlformats.org/presentationml/2006/main">
  <p:tag name="NUM" val="13"/>
</p:tagLst>
</file>

<file path=ppt/tags/tag31.xml><?xml version="1.0" encoding="utf-8"?>
<p:tagLst xmlns:a="http://schemas.openxmlformats.org/drawingml/2006/main" xmlns:r="http://schemas.openxmlformats.org/officeDocument/2006/relationships" xmlns:p="http://schemas.openxmlformats.org/presentationml/2006/main">
  <p:tag name="NUM" val="21"/>
</p:tagLst>
</file>

<file path=ppt/tags/tag310.xml><?xml version="1.0" encoding="utf-8"?>
<p:tagLst xmlns:a="http://schemas.openxmlformats.org/drawingml/2006/main" xmlns:r="http://schemas.openxmlformats.org/officeDocument/2006/relationships" xmlns:p="http://schemas.openxmlformats.org/presentationml/2006/main">
  <p:tag name="NUM" val="15"/>
</p:tagLst>
</file>

<file path=ppt/tags/tag311.xml><?xml version="1.0" encoding="utf-8"?>
<p:tagLst xmlns:a="http://schemas.openxmlformats.org/drawingml/2006/main" xmlns:r="http://schemas.openxmlformats.org/officeDocument/2006/relationships" xmlns:p="http://schemas.openxmlformats.org/presentationml/2006/main">
  <p:tag name="NUM" val="15"/>
</p:tagLst>
</file>

<file path=ppt/tags/tag312.xml><?xml version="1.0" encoding="utf-8"?>
<p:tagLst xmlns:a="http://schemas.openxmlformats.org/drawingml/2006/main" xmlns:r="http://schemas.openxmlformats.org/officeDocument/2006/relationships" xmlns:p="http://schemas.openxmlformats.org/presentationml/2006/main">
  <p:tag name="NUM" val="11"/>
</p:tagLst>
</file>

<file path=ppt/tags/tag313.xml><?xml version="1.0" encoding="utf-8"?>
<p:tagLst xmlns:a="http://schemas.openxmlformats.org/drawingml/2006/main" xmlns:r="http://schemas.openxmlformats.org/officeDocument/2006/relationships" xmlns:p="http://schemas.openxmlformats.org/presentationml/2006/main">
  <p:tag name="NUM" val="44"/>
</p:tagLst>
</file>

<file path=ppt/tags/tag314.xml><?xml version="1.0" encoding="utf-8"?>
<p:tagLst xmlns:a="http://schemas.openxmlformats.org/drawingml/2006/main" xmlns:r="http://schemas.openxmlformats.org/officeDocument/2006/relationships" xmlns:p="http://schemas.openxmlformats.org/presentationml/2006/main">
  <p:tag name="NUM" val="1"/>
</p:tagLst>
</file>

<file path=ppt/tags/tag315.xml><?xml version="1.0" encoding="utf-8"?>
<p:tagLst xmlns:a="http://schemas.openxmlformats.org/drawingml/2006/main" xmlns:r="http://schemas.openxmlformats.org/officeDocument/2006/relationships" xmlns:p="http://schemas.openxmlformats.org/presentationml/2006/main">
  <p:tag name="NUM" val="2"/>
</p:tagLst>
</file>

<file path=ppt/tags/tag316.xml><?xml version="1.0" encoding="utf-8"?>
<p:tagLst xmlns:a="http://schemas.openxmlformats.org/drawingml/2006/main" xmlns:r="http://schemas.openxmlformats.org/officeDocument/2006/relationships" xmlns:p="http://schemas.openxmlformats.org/presentationml/2006/main">
  <p:tag name="NUM" val="3"/>
</p:tagLst>
</file>

<file path=ppt/tags/tag317.xml><?xml version="1.0" encoding="utf-8"?>
<p:tagLst xmlns:a="http://schemas.openxmlformats.org/drawingml/2006/main" xmlns:r="http://schemas.openxmlformats.org/officeDocument/2006/relationships" xmlns:p="http://schemas.openxmlformats.org/presentationml/2006/main">
  <p:tag name="NUM" val="4"/>
</p:tagLst>
</file>

<file path=ppt/tags/tag318.xml><?xml version="1.0" encoding="utf-8"?>
<p:tagLst xmlns:a="http://schemas.openxmlformats.org/drawingml/2006/main" xmlns:r="http://schemas.openxmlformats.org/officeDocument/2006/relationships" xmlns:p="http://schemas.openxmlformats.org/presentationml/2006/main">
  <p:tag name="NUM" val="5"/>
</p:tagLst>
</file>

<file path=ppt/tags/tag319.xml><?xml version="1.0" encoding="utf-8"?>
<p:tagLst xmlns:a="http://schemas.openxmlformats.org/drawingml/2006/main" xmlns:r="http://schemas.openxmlformats.org/officeDocument/2006/relationships" xmlns:p="http://schemas.openxmlformats.org/presentationml/2006/main">
  <p:tag name="NUM" val="6"/>
</p:tagLst>
</file>

<file path=ppt/tags/tag32.xml><?xml version="1.0" encoding="utf-8"?>
<p:tagLst xmlns:a="http://schemas.openxmlformats.org/drawingml/2006/main" xmlns:r="http://schemas.openxmlformats.org/officeDocument/2006/relationships" xmlns:p="http://schemas.openxmlformats.org/presentationml/2006/main">
  <p:tag name="NUM" val="22"/>
</p:tagLst>
</file>

<file path=ppt/tags/tag320.xml><?xml version="1.0" encoding="utf-8"?>
<p:tagLst xmlns:a="http://schemas.openxmlformats.org/drawingml/2006/main" xmlns:r="http://schemas.openxmlformats.org/officeDocument/2006/relationships" xmlns:p="http://schemas.openxmlformats.org/presentationml/2006/main">
  <p:tag name="NUM" val="7"/>
</p:tagLst>
</file>

<file path=ppt/tags/tag321.xml><?xml version="1.0" encoding="utf-8"?>
<p:tagLst xmlns:a="http://schemas.openxmlformats.org/drawingml/2006/main" xmlns:r="http://schemas.openxmlformats.org/officeDocument/2006/relationships" xmlns:p="http://schemas.openxmlformats.org/presentationml/2006/main">
  <p:tag name="NUM" val="8"/>
</p:tagLst>
</file>

<file path=ppt/tags/tag322.xml><?xml version="1.0" encoding="utf-8"?>
<p:tagLst xmlns:a="http://schemas.openxmlformats.org/drawingml/2006/main" xmlns:r="http://schemas.openxmlformats.org/officeDocument/2006/relationships" xmlns:p="http://schemas.openxmlformats.org/presentationml/2006/main">
  <p:tag name="NUM" val="9"/>
</p:tagLst>
</file>

<file path=ppt/tags/tag323.xml><?xml version="1.0" encoding="utf-8"?>
<p:tagLst xmlns:a="http://schemas.openxmlformats.org/drawingml/2006/main" xmlns:r="http://schemas.openxmlformats.org/officeDocument/2006/relationships" xmlns:p="http://schemas.openxmlformats.org/presentationml/2006/main">
  <p:tag name="NUM" val="10"/>
</p:tagLst>
</file>

<file path=ppt/tags/tag324.xml><?xml version="1.0" encoding="utf-8"?>
<p:tagLst xmlns:a="http://schemas.openxmlformats.org/drawingml/2006/main" xmlns:r="http://schemas.openxmlformats.org/officeDocument/2006/relationships" xmlns:p="http://schemas.openxmlformats.org/presentationml/2006/main">
  <p:tag name="NUM" val="11"/>
</p:tagLst>
</file>

<file path=ppt/tags/tag325.xml><?xml version="1.0" encoding="utf-8"?>
<p:tagLst xmlns:a="http://schemas.openxmlformats.org/drawingml/2006/main" xmlns:r="http://schemas.openxmlformats.org/officeDocument/2006/relationships" xmlns:p="http://schemas.openxmlformats.org/presentationml/2006/main">
  <p:tag name="NUM" val="12"/>
</p:tagLst>
</file>

<file path=ppt/tags/tag326.xml><?xml version="1.0" encoding="utf-8"?>
<p:tagLst xmlns:a="http://schemas.openxmlformats.org/drawingml/2006/main" xmlns:r="http://schemas.openxmlformats.org/officeDocument/2006/relationships" xmlns:p="http://schemas.openxmlformats.org/presentationml/2006/main">
  <p:tag name="NUM" val="13"/>
</p:tagLst>
</file>

<file path=ppt/tags/tag327.xml><?xml version="1.0" encoding="utf-8"?>
<p:tagLst xmlns:a="http://schemas.openxmlformats.org/drawingml/2006/main" xmlns:r="http://schemas.openxmlformats.org/officeDocument/2006/relationships" xmlns:p="http://schemas.openxmlformats.org/presentationml/2006/main">
  <p:tag name="NUM" val="14"/>
</p:tagLst>
</file>

<file path=ppt/tags/tag328.xml><?xml version="1.0" encoding="utf-8"?>
<p:tagLst xmlns:a="http://schemas.openxmlformats.org/drawingml/2006/main" xmlns:r="http://schemas.openxmlformats.org/officeDocument/2006/relationships" xmlns:p="http://schemas.openxmlformats.org/presentationml/2006/main">
  <p:tag name="NUM" val="15"/>
</p:tagLst>
</file>

<file path=ppt/tags/tag329.xml><?xml version="1.0" encoding="utf-8"?>
<p:tagLst xmlns:a="http://schemas.openxmlformats.org/drawingml/2006/main" xmlns:r="http://schemas.openxmlformats.org/officeDocument/2006/relationships" xmlns:p="http://schemas.openxmlformats.org/presentationml/2006/main">
  <p:tag name="NUM" val="16"/>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30.xml><?xml version="1.0" encoding="utf-8"?>
<p:tagLst xmlns:a="http://schemas.openxmlformats.org/drawingml/2006/main" xmlns:r="http://schemas.openxmlformats.org/officeDocument/2006/relationships" xmlns:p="http://schemas.openxmlformats.org/presentationml/2006/main">
  <p:tag name="NUM" val="17"/>
</p:tagLst>
</file>

<file path=ppt/tags/tag331.xml><?xml version="1.0" encoding="utf-8"?>
<p:tagLst xmlns:a="http://schemas.openxmlformats.org/drawingml/2006/main" xmlns:r="http://schemas.openxmlformats.org/officeDocument/2006/relationships" xmlns:p="http://schemas.openxmlformats.org/presentationml/2006/main">
  <p:tag name="NUM" val="18"/>
</p:tagLst>
</file>

<file path=ppt/tags/tag332.xml><?xml version="1.0" encoding="utf-8"?>
<p:tagLst xmlns:a="http://schemas.openxmlformats.org/drawingml/2006/main" xmlns:r="http://schemas.openxmlformats.org/officeDocument/2006/relationships" xmlns:p="http://schemas.openxmlformats.org/presentationml/2006/main">
  <p:tag name="NUM" val="19"/>
</p:tagLst>
</file>

<file path=ppt/tags/tag333.xml><?xml version="1.0" encoding="utf-8"?>
<p:tagLst xmlns:a="http://schemas.openxmlformats.org/drawingml/2006/main" xmlns:r="http://schemas.openxmlformats.org/officeDocument/2006/relationships" xmlns:p="http://schemas.openxmlformats.org/presentationml/2006/main">
  <p:tag name="NUM" val="20"/>
</p:tagLst>
</file>

<file path=ppt/tags/tag334.xml><?xml version="1.0" encoding="utf-8"?>
<p:tagLst xmlns:a="http://schemas.openxmlformats.org/drawingml/2006/main" xmlns:r="http://schemas.openxmlformats.org/officeDocument/2006/relationships" xmlns:p="http://schemas.openxmlformats.org/presentationml/2006/main">
  <p:tag name="NUM" val="21"/>
</p:tagLst>
</file>

<file path=ppt/tags/tag335.xml><?xml version="1.0" encoding="utf-8"?>
<p:tagLst xmlns:a="http://schemas.openxmlformats.org/drawingml/2006/main" xmlns:r="http://schemas.openxmlformats.org/officeDocument/2006/relationships" xmlns:p="http://schemas.openxmlformats.org/presentationml/2006/main">
  <p:tag name="NUM" val="22"/>
</p:tagLst>
</file>

<file path=ppt/tags/tag336.xml><?xml version="1.0" encoding="utf-8"?>
<p:tagLst xmlns:a="http://schemas.openxmlformats.org/drawingml/2006/main" xmlns:r="http://schemas.openxmlformats.org/officeDocument/2006/relationships" xmlns:p="http://schemas.openxmlformats.org/presentationml/2006/main">
  <p:tag name="NUM" val="23"/>
</p:tagLst>
</file>

<file path=ppt/tags/tag337.xml><?xml version="1.0" encoding="utf-8"?>
<p:tagLst xmlns:a="http://schemas.openxmlformats.org/drawingml/2006/main" xmlns:r="http://schemas.openxmlformats.org/officeDocument/2006/relationships" xmlns:p="http://schemas.openxmlformats.org/presentationml/2006/main">
  <p:tag name="NUM" val="24"/>
</p:tagLst>
</file>

<file path=ppt/tags/tag338.xml><?xml version="1.0" encoding="utf-8"?>
<p:tagLst xmlns:a="http://schemas.openxmlformats.org/drawingml/2006/main" xmlns:r="http://schemas.openxmlformats.org/officeDocument/2006/relationships" xmlns:p="http://schemas.openxmlformats.org/presentationml/2006/main">
  <p:tag name="NUM" val="25"/>
</p:tagLst>
</file>

<file path=ppt/tags/tag339.xml><?xml version="1.0" encoding="utf-8"?>
<p:tagLst xmlns:a="http://schemas.openxmlformats.org/drawingml/2006/main" xmlns:r="http://schemas.openxmlformats.org/officeDocument/2006/relationships" xmlns:p="http://schemas.openxmlformats.org/presentationml/2006/main">
  <p:tag name="NUM" val="26"/>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40.xml><?xml version="1.0" encoding="utf-8"?>
<p:tagLst xmlns:a="http://schemas.openxmlformats.org/drawingml/2006/main" xmlns:r="http://schemas.openxmlformats.org/officeDocument/2006/relationships" xmlns:p="http://schemas.openxmlformats.org/presentationml/2006/main">
  <p:tag name="NUM" val="27"/>
</p:tagLst>
</file>

<file path=ppt/tags/tag341.xml><?xml version="1.0" encoding="utf-8"?>
<p:tagLst xmlns:a="http://schemas.openxmlformats.org/drawingml/2006/main" xmlns:r="http://schemas.openxmlformats.org/officeDocument/2006/relationships" xmlns:p="http://schemas.openxmlformats.org/presentationml/2006/main">
  <p:tag name="NUM" val="28"/>
</p:tagLst>
</file>

<file path=ppt/tags/tag342.xml><?xml version="1.0" encoding="utf-8"?>
<p:tagLst xmlns:a="http://schemas.openxmlformats.org/drawingml/2006/main" xmlns:r="http://schemas.openxmlformats.org/officeDocument/2006/relationships" xmlns:p="http://schemas.openxmlformats.org/presentationml/2006/main">
  <p:tag name="NUM" val="29"/>
</p:tagLst>
</file>

<file path=ppt/tags/tag343.xml><?xml version="1.0" encoding="utf-8"?>
<p:tagLst xmlns:a="http://schemas.openxmlformats.org/drawingml/2006/main" xmlns:r="http://schemas.openxmlformats.org/officeDocument/2006/relationships" xmlns:p="http://schemas.openxmlformats.org/presentationml/2006/main">
  <p:tag name="NUM" val="30"/>
</p:tagLst>
</file>

<file path=ppt/tags/tag344.xml><?xml version="1.0" encoding="utf-8"?>
<p:tagLst xmlns:a="http://schemas.openxmlformats.org/drawingml/2006/main" xmlns:r="http://schemas.openxmlformats.org/officeDocument/2006/relationships" xmlns:p="http://schemas.openxmlformats.org/presentationml/2006/main">
  <p:tag name="NUM" val="31"/>
</p:tagLst>
</file>

<file path=ppt/tags/tag345.xml><?xml version="1.0" encoding="utf-8"?>
<p:tagLst xmlns:a="http://schemas.openxmlformats.org/drawingml/2006/main" xmlns:r="http://schemas.openxmlformats.org/officeDocument/2006/relationships" xmlns:p="http://schemas.openxmlformats.org/presentationml/2006/main">
  <p:tag name="NUM" val="32"/>
</p:tagLst>
</file>

<file path=ppt/tags/tag346.xml><?xml version="1.0" encoding="utf-8"?>
<p:tagLst xmlns:a="http://schemas.openxmlformats.org/drawingml/2006/main" xmlns:r="http://schemas.openxmlformats.org/officeDocument/2006/relationships" xmlns:p="http://schemas.openxmlformats.org/presentationml/2006/main">
  <p:tag name="NUM" val="33"/>
</p:tagLst>
</file>

<file path=ppt/tags/tag347.xml><?xml version="1.0" encoding="utf-8"?>
<p:tagLst xmlns:a="http://schemas.openxmlformats.org/drawingml/2006/main" xmlns:r="http://schemas.openxmlformats.org/officeDocument/2006/relationships" xmlns:p="http://schemas.openxmlformats.org/presentationml/2006/main">
  <p:tag name="NUM" val="34"/>
</p:tagLst>
</file>

<file path=ppt/tags/tag348.xml><?xml version="1.0" encoding="utf-8"?>
<p:tagLst xmlns:a="http://schemas.openxmlformats.org/drawingml/2006/main" xmlns:r="http://schemas.openxmlformats.org/officeDocument/2006/relationships" xmlns:p="http://schemas.openxmlformats.org/presentationml/2006/main">
  <p:tag name="NUM" val="35"/>
</p:tagLst>
</file>

<file path=ppt/tags/tag349.xml><?xml version="1.0" encoding="utf-8"?>
<p:tagLst xmlns:a="http://schemas.openxmlformats.org/drawingml/2006/main" xmlns:r="http://schemas.openxmlformats.org/officeDocument/2006/relationships" xmlns:p="http://schemas.openxmlformats.org/presentationml/2006/main">
  <p:tag name="NUM" val="36"/>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50.xml><?xml version="1.0" encoding="utf-8"?>
<p:tagLst xmlns:a="http://schemas.openxmlformats.org/drawingml/2006/main" xmlns:r="http://schemas.openxmlformats.org/officeDocument/2006/relationships" xmlns:p="http://schemas.openxmlformats.org/presentationml/2006/main">
  <p:tag name="NUM" val="37"/>
</p:tagLst>
</file>

<file path=ppt/tags/tag351.xml><?xml version="1.0" encoding="utf-8"?>
<p:tagLst xmlns:a="http://schemas.openxmlformats.org/drawingml/2006/main" xmlns:r="http://schemas.openxmlformats.org/officeDocument/2006/relationships" xmlns:p="http://schemas.openxmlformats.org/presentationml/2006/main">
  <p:tag name="NUM" val="38"/>
</p:tagLst>
</file>

<file path=ppt/tags/tag352.xml><?xml version="1.0" encoding="utf-8"?>
<p:tagLst xmlns:a="http://schemas.openxmlformats.org/drawingml/2006/main" xmlns:r="http://schemas.openxmlformats.org/officeDocument/2006/relationships" xmlns:p="http://schemas.openxmlformats.org/presentationml/2006/main">
  <p:tag name="NUM" val="39"/>
</p:tagLst>
</file>

<file path=ppt/tags/tag353.xml><?xml version="1.0" encoding="utf-8"?>
<p:tagLst xmlns:a="http://schemas.openxmlformats.org/drawingml/2006/main" xmlns:r="http://schemas.openxmlformats.org/officeDocument/2006/relationships" xmlns:p="http://schemas.openxmlformats.org/presentationml/2006/main">
  <p:tag name="NUM" val="40"/>
</p:tagLst>
</file>

<file path=ppt/tags/tag354.xml><?xml version="1.0" encoding="utf-8"?>
<p:tagLst xmlns:a="http://schemas.openxmlformats.org/drawingml/2006/main" xmlns:r="http://schemas.openxmlformats.org/officeDocument/2006/relationships" xmlns:p="http://schemas.openxmlformats.org/presentationml/2006/main">
  <p:tag name="NUM" val="41"/>
</p:tagLst>
</file>

<file path=ppt/tags/tag355.xml><?xml version="1.0" encoding="utf-8"?>
<p:tagLst xmlns:a="http://schemas.openxmlformats.org/drawingml/2006/main" xmlns:r="http://schemas.openxmlformats.org/officeDocument/2006/relationships" xmlns:p="http://schemas.openxmlformats.org/presentationml/2006/main">
  <p:tag name="NUM" val="42"/>
</p:tagLst>
</file>

<file path=ppt/tags/tag356.xml><?xml version="1.0" encoding="utf-8"?>
<p:tagLst xmlns:a="http://schemas.openxmlformats.org/drawingml/2006/main" xmlns:r="http://schemas.openxmlformats.org/officeDocument/2006/relationships" xmlns:p="http://schemas.openxmlformats.org/presentationml/2006/main">
  <p:tag name="NUM" val="43"/>
</p:tagLst>
</file>

<file path=ppt/tags/tag357.xml><?xml version="1.0" encoding="utf-8"?>
<p:tagLst xmlns:a="http://schemas.openxmlformats.org/drawingml/2006/main" xmlns:r="http://schemas.openxmlformats.org/officeDocument/2006/relationships" xmlns:p="http://schemas.openxmlformats.org/presentationml/2006/main">
  <p:tag name="NUM" val="44"/>
</p:tagLst>
</file>

<file path=ppt/tags/tag358.xml><?xml version="1.0" encoding="utf-8"?>
<p:tagLst xmlns:a="http://schemas.openxmlformats.org/drawingml/2006/main" xmlns:r="http://schemas.openxmlformats.org/officeDocument/2006/relationships" xmlns:p="http://schemas.openxmlformats.org/presentationml/2006/main">
  <p:tag name="NUM" val="45"/>
</p:tagLst>
</file>

<file path=ppt/tags/tag359.xml><?xml version="1.0" encoding="utf-8"?>
<p:tagLst xmlns:a="http://schemas.openxmlformats.org/drawingml/2006/main" xmlns:r="http://schemas.openxmlformats.org/officeDocument/2006/relationships" xmlns:p="http://schemas.openxmlformats.org/presentationml/2006/main">
  <p:tag name="NUM" val="46"/>
</p:tagLst>
</file>

<file path=ppt/tags/tag36.xml><?xml version="1.0" encoding="utf-8"?>
<p:tagLst xmlns:a="http://schemas.openxmlformats.org/drawingml/2006/main" xmlns:r="http://schemas.openxmlformats.org/officeDocument/2006/relationships" xmlns:p="http://schemas.openxmlformats.org/presentationml/2006/main">
  <p:tag name="NUM" val="4"/>
</p:tagLst>
</file>

<file path=ppt/tags/tag360.xml><?xml version="1.0" encoding="utf-8"?>
<p:tagLst xmlns:a="http://schemas.openxmlformats.org/drawingml/2006/main" xmlns:r="http://schemas.openxmlformats.org/officeDocument/2006/relationships" xmlns:p="http://schemas.openxmlformats.org/presentationml/2006/main">
  <p:tag name="NUM" val="47"/>
</p:tagLst>
</file>

<file path=ppt/tags/tag361.xml><?xml version="1.0" encoding="utf-8"?>
<p:tagLst xmlns:a="http://schemas.openxmlformats.org/drawingml/2006/main" xmlns:r="http://schemas.openxmlformats.org/officeDocument/2006/relationships" xmlns:p="http://schemas.openxmlformats.org/presentationml/2006/main">
  <p:tag name="NUM" val="48"/>
</p:tagLst>
</file>

<file path=ppt/tags/tag362.xml><?xml version="1.0" encoding="utf-8"?>
<p:tagLst xmlns:a="http://schemas.openxmlformats.org/drawingml/2006/main" xmlns:r="http://schemas.openxmlformats.org/officeDocument/2006/relationships" xmlns:p="http://schemas.openxmlformats.org/presentationml/2006/main">
  <p:tag name="NUM" val="49"/>
</p:tagLst>
</file>

<file path=ppt/tags/tag363.xml><?xml version="1.0" encoding="utf-8"?>
<p:tagLst xmlns:a="http://schemas.openxmlformats.org/drawingml/2006/main" xmlns:r="http://schemas.openxmlformats.org/officeDocument/2006/relationships" xmlns:p="http://schemas.openxmlformats.org/presentationml/2006/main">
  <p:tag name="NUM" val="50"/>
</p:tagLst>
</file>

<file path=ppt/tags/tag364.xml><?xml version="1.0" encoding="utf-8"?>
<p:tagLst xmlns:a="http://schemas.openxmlformats.org/drawingml/2006/main" xmlns:r="http://schemas.openxmlformats.org/officeDocument/2006/relationships" xmlns:p="http://schemas.openxmlformats.org/presentationml/2006/main">
  <p:tag name="NUM" val="51"/>
</p:tagLst>
</file>

<file path=ppt/tags/tag365.xml><?xml version="1.0" encoding="utf-8"?>
<p:tagLst xmlns:a="http://schemas.openxmlformats.org/drawingml/2006/main" xmlns:r="http://schemas.openxmlformats.org/officeDocument/2006/relationships" xmlns:p="http://schemas.openxmlformats.org/presentationml/2006/main">
  <p:tag name="NUM" val="52"/>
</p:tagLst>
</file>

<file path=ppt/tags/tag366.xml><?xml version="1.0" encoding="utf-8"?>
<p:tagLst xmlns:a="http://schemas.openxmlformats.org/drawingml/2006/main" xmlns:r="http://schemas.openxmlformats.org/officeDocument/2006/relationships" xmlns:p="http://schemas.openxmlformats.org/presentationml/2006/main">
  <p:tag name="NUM" val="53"/>
</p:tagLst>
</file>

<file path=ppt/tags/tag367.xml><?xml version="1.0" encoding="utf-8"?>
<p:tagLst xmlns:a="http://schemas.openxmlformats.org/drawingml/2006/main" xmlns:r="http://schemas.openxmlformats.org/officeDocument/2006/relationships" xmlns:p="http://schemas.openxmlformats.org/presentationml/2006/main">
  <p:tag name="NUM" val="54"/>
</p:tagLst>
</file>

<file path=ppt/tags/tag368.xml><?xml version="1.0" encoding="utf-8"?>
<p:tagLst xmlns:a="http://schemas.openxmlformats.org/drawingml/2006/main" xmlns:r="http://schemas.openxmlformats.org/officeDocument/2006/relationships" xmlns:p="http://schemas.openxmlformats.org/presentationml/2006/main">
  <p:tag name="NUM" val="55"/>
</p:tagLst>
</file>

<file path=ppt/tags/tag369.xml><?xml version="1.0" encoding="utf-8"?>
<p:tagLst xmlns:a="http://schemas.openxmlformats.org/drawingml/2006/main" xmlns:r="http://schemas.openxmlformats.org/officeDocument/2006/relationships" xmlns:p="http://schemas.openxmlformats.org/presentationml/2006/main">
  <p:tag name="NUM" val="56"/>
</p:tagLst>
</file>

<file path=ppt/tags/tag37.xml><?xml version="1.0" encoding="utf-8"?>
<p:tagLst xmlns:a="http://schemas.openxmlformats.org/drawingml/2006/main" xmlns:r="http://schemas.openxmlformats.org/officeDocument/2006/relationships" xmlns:p="http://schemas.openxmlformats.org/presentationml/2006/main">
  <p:tag name="NUM" val="5"/>
</p:tagLst>
</file>

<file path=ppt/tags/tag370.xml><?xml version="1.0" encoding="utf-8"?>
<p:tagLst xmlns:a="http://schemas.openxmlformats.org/drawingml/2006/main" xmlns:r="http://schemas.openxmlformats.org/officeDocument/2006/relationships" xmlns:p="http://schemas.openxmlformats.org/presentationml/2006/main">
  <p:tag name="NUM" val="57"/>
</p:tagLst>
</file>

<file path=ppt/tags/tag371.xml><?xml version="1.0" encoding="utf-8"?>
<p:tagLst xmlns:a="http://schemas.openxmlformats.org/drawingml/2006/main" xmlns:r="http://schemas.openxmlformats.org/officeDocument/2006/relationships" xmlns:p="http://schemas.openxmlformats.org/presentationml/2006/main">
  <p:tag name="NUM" val="58"/>
</p:tagLst>
</file>

<file path=ppt/tags/tag372.xml><?xml version="1.0" encoding="utf-8"?>
<p:tagLst xmlns:a="http://schemas.openxmlformats.org/drawingml/2006/main" xmlns:r="http://schemas.openxmlformats.org/officeDocument/2006/relationships" xmlns:p="http://schemas.openxmlformats.org/presentationml/2006/main">
  <p:tag name="NUM" val="59"/>
</p:tagLst>
</file>

<file path=ppt/tags/tag373.xml><?xml version="1.0" encoding="utf-8"?>
<p:tagLst xmlns:a="http://schemas.openxmlformats.org/drawingml/2006/main" xmlns:r="http://schemas.openxmlformats.org/officeDocument/2006/relationships" xmlns:p="http://schemas.openxmlformats.org/presentationml/2006/main">
  <p:tag name="NUM" val="60"/>
</p:tagLst>
</file>

<file path=ppt/tags/tag374.xml><?xml version="1.0" encoding="utf-8"?>
<p:tagLst xmlns:a="http://schemas.openxmlformats.org/drawingml/2006/main" xmlns:r="http://schemas.openxmlformats.org/officeDocument/2006/relationships" xmlns:p="http://schemas.openxmlformats.org/presentationml/2006/main">
  <p:tag name="NUM" val="61"/>
</p:tagLst>
</file>

<file path=ppt/tags/tag375.xml><?xml version="1.0" encoding="utf-8"?>
<p:tagLst xmlns:a="http://schemas.openxmlformats.org/drawingml/2006/main" xmlns:r="http://schemas.openxmlformats.org/officeDocument/2006/relationships" xmlns:p="http://schemas.openxmlformats.org/presentationml/2006/main">
  <p:tag name="NUM" val="62"/>
</p:tagLst>
</file>

<file path=ppt/tags/tag376.xml><?xml version="1.0" encoding="utf-8"?>
<p:tagLst xmlns:a="http://schemas.openxmlformats.org/drawingml/2006/main" xmlns:r="http://schemas.openxmlformats.org/officeDocument/2006/relationships" xmlns:p="http://schemas.openxmlformats.org/presentationml/2006/main">
  <p:tag name="NUM" val="63"/>
</p:tagLst>
</file>

<file path=ppt/tags/tag377.xml><?xml version="1.0" encoding="utf-8"?>
<p:tagLst xmlns:a="http://schemas.openxmlformats.org/drawingml/2006/main" xmlns:r="http://schemas.openxmlformats.org/officeDocument/2006/relationships" xmlns:p="http://schemas.openxmlformats.org/presentationml/2006/main">
  <p:tag name="NUM" val="64"/>
</p:tagLst>
</file>

<file path=ppt/tags/tag378.xml><?xml version="1.0" encoding="utf-8"?>
<p:tagLst xmlns:a="http://schemas.openxmlformats.org/drawingml/2006/main" xmlns:r="http://schemas.openxmlformats.org/officeDocument/2006/relationships" xmlns:p="http://schemas.openxmlformats.org/presentationml/2006/main">
  <p:tag name="NUM" val="65"/>
</p:tagLst>
</file>

<file path=ppt/tags/tag379.xml><?xml version="1.0" encoding="utf-8"?>
<p:tagLst xmlns:a="http://schemas.openxmlformats.org/drawingml/2006/main" xmlns:r="http://schemas.openxmlformats.org/officeDocument/2006/relationships" xmlns:p="http://schemas.openxmlformats.org/presentationml/2006/main">
  <p:tag name="NUM" val="66"/>
</p:tagLst>
</file>

<file path=ppt/tags/tag38.xml><?xml version="1.0" encoding="utf-8"?>
<p:tagLst xmlns:a="http://schemas.openxmlformats.org/drawingml/2006/main" xmlns:r="http://schemas.openxmlformats.org/officeDocument/2006/relationships" xmlns:p="http://schemas.openxmlformats.org/presentationml/2006/main">
  <p:tag name="NUM" val="6"/>
</p:tagLst>
</file>

<file path=ppt/tags/tag380.xml><?xml version="1.0" encoding="utf-8"?>
<p:tagLst xmlns:a="http://schemas.openxmlformats.org/drawingml/2006/main" xmlns:r="http://schemas.openxmlformats.org/officeDocument/2006/relationships" xmlns:p="http://schemas.openxmlformats.org/presentationml/2006/main">
  <p:tag name="NUM" val="67"/>
</p:tagLst>
</file>

<file path=ppt/tags/tag381.xml><?xml version="1.0" encoding="utf-8"?>
<p:tagLst xmlns:a="http://schemas.openxmlformats.org/drawingml/2006/main" xmlns:r="http://schemas.openxmlformats.org/officeDocument/2006/relationships" xmlns:p="http://schemas.openxmlformats.org/presentationml/2006/main">
  <p:tag name="NUM" val="44"/>
</p:tagLst>
</file>

<file path=ppt/tags/tag382.xml><?xml version="1.0" encoding="utf-8"?>
<p:tagLst xmlns:a="http://schemas.openxmlformats.org/drawingml/2006/main" xmlns:r="http://schemas.openxmlformats.org/officeDocument/2006/relationships" xmlns:p="http://schemas.openxmlformats.org/presentationml/2006/main">
  <p:tag name="NUM" val="1"/>
</p:tagLst>
</file>

<file path=ppt/tags/tag383.xml><?xml version="1.0" encoding="utf-8"?>
<p:tagLst xmlns:a="http://schemas.openxmlformats.org/drawingml/2006/main" xmlns:r="http://schemas.openxmlformats.org/officeDocument/2006/relationships" xmlns:p="http://schemas.openxmlformats.org/presentationml/2006/main">
  <p:tag name="NUM" val="2"/>
</p:tagLst>
</file>

<file path=ppt/tags/tag384.xml><?xml version="1.0" encoding="utf-8"?>
<p:tagLst xmlns:a="http://schemas.openxmlformats.org/drawingml/2006/main" xmlns:r="http://schemas.openxmlformats.org/officeDocument/2006/relationships" xmlns:p="http://schemas.openxmlformats.org/presentationml/2006/main">
  <p:tag name="NUM" val="3"/>
</p:tagLst>
</file>

<file path=ppt/tags/tag385.xml><?xml version="1.0" encoding="utf-8"?>
<p:tagLst xmlns:a="http://schemas.openxmlformats.org/drawingml/2006/main" xmlns:r="http://schemas.openxmlformats.org/officeDocument/2006/relationships" xmlns:p="http://schemas.openxmlformats.org/presentationml/2006/main">
  <p:tag name="NUM" val="4"/>
</p:tagLst>
</file>

<file path=ppt/tags/tag386.xml><?xml version="1.0" encoding="utf-8"?>
<p:tagLst xmlns:a="http://schemas.openxmlformats.org/drawingml/2006/main" xmlns:r="http://schemas.openxmlformats.org/officeDocument/2006/relationships" xmlns:p="http://schemas.openxmlformats.org/presentationml/2006/main">
  <p:tag name="NUM" val="5"/>
</p:tagLst>
</file>

<file path=ppt/tags/tag387.xml><?xml version="1.0" encoding="utf-8"?>
<p:tagLst xmlns:a="http://schemas.openxmlformats.org/drawingml/2006/main" xmlns:r="http://schemas.openxmlformats.org/officeDocument/2006/relationships" xmlns:p="http://schemas.openxmlformats.org/presentationml/2006/main">
  <p:tag name="NUM" val="6"/>
</p:tagLst>
</file>

<file path=ppt/tags/tag388.xml><?xml version="1.0" encoding="utf-8"?>
<p:tagLst xmlns:a="http://schemas.openxmlformats.org/drawingml/2006/main" xmlns:r="http://schemas.openxmlformats.org/officeDocument/2006/relationships" xmlns:p="http://schemas.openxmlformats.org/presentationml/2006/main">
  <p:tag name="NUM" val="7"/>
</p:tagLst>
</file>

<file path=ppt/tags/tag389.xml><?xml version="1.0" encoding="utf-8"?>
<p:tagLst xmlns:a="http://schemas.openxmlformats.org/drawingml/2006/main" xmlns:r="http://schemas.openxmlformats.org/officeDocument/2006/relationships" xmlns:p="http://schemas.openxmlformats.org/presentationml/2006/main">
  <p:tag name="NUM" val="8"/>
</p:tagLst>
</file>

<file path=ppt/tags/tag39.xml><?xml version="1.0" encoding="utf-8"?>
<p:tagLst xmlns:a="http://schemas.openxmlformats.org/drawingml/2006/main" xmlns:r="http://schemas.openxmlformats.org/officeDocument/2006/relationships" xmlns:p="http://schemas.openxmlformats.org/presentationml/2006/main">
  <p:tag name="NUM" val="7"/>
</p:tagLst>
</file>

<file path=ppt/tags/tag390.xml><?xml version="1.0" encoding="utf-8"?>
<p:tagLst xmlns:a="http://schemas.openxmlformats.org/drawingml/2006/main" xmlns:r="http://schemas.openxmlformats.org/officeDocument/2006/relationships" xmlns:p="http://schemas.openxmlformats.org/presentationml/2006/main">
  <p:tag name="NUM" val="9"/>
</p:tagLst>
</file>

<file path=ppt/tags/tag391.xml><?xml version="1.0" encoding="utf-8"?>
<p:tagLst xmlns:a="http://schemas.openxmlformats.org/drawingml/2006/main" xmlns:r="http://schemas.openxmlformats.org/officeDocument/2006/relationships" xmlns:p="http://schemas.openxmlformats.org/presentationml/2006/main">
  <p:tag name="NUM" val="10"/>
</p:tagLst>
</file>

<file path=ppt/tags/tag392.xml><?xml version="1.0" encoding="utf-8"?>
<p:tagLst xmlns:a="http://schemas.openxmlformats.org/drawingml/2006/main" xmlns:r="http://schemas.openxmlformats.org/officeDocument/2006/relationships" xmlns:p="http://schemas.openxmlformats.org/presentationml/2006/main">
  <p:tag name="NUM" val="11"/>
</p:tagLst>
</file>

<file path=ppt/tags/tag393.xml><?xml version="1.0" encoding="utf-8"?>
<p:tagLst xmlns:a="http://schemas.openxmlformats.org/drawingml/2006/main" xmlns:r="http://schemas.openxmlformats.org/officeDocument/2006/relationships" xmlns:p="http://schemas.openxmlformats.org/presentationml/2006/main">
  <p:tag name="NUM" val="12"/>
</p:tagLst>
</file>

<file path=ppt/tags/tag394.xml><?xml version="1.0" encoding="utf-8"?>
<p:tagLst xmlns:a="http://schemas.openxmlformats.org/drawingml/2006/main" xmlns:r="http://schemas.openxmlformats.org/officeDocument/2006/relationships" xmlns:p="http://schemas.openxmlformats.org/presentationml/2006/main">
  <p:tag name="NUM" val="13"/>
</p:tagLst>
</file>

<file path=ppt/tags/tag395.xml><?xml version="1.0" encoding="utf-8"?>
<p:tagLst xmlns:a="http://schemas.openxmlformats.org/drawingml/2006/main" xmlns:r="http://schemas.openxmlformats.org/officeDocument/2006/relationships" xmlns:p="http://schemas.openxmlformats.org/presentationml/2006/main">
  <p:tag name="NUM" val="14"/>
</p:tagLst>
</file>

<file path=ppt/tags/tag396.xml><?xml version="1.0" encoding="utf-8"?>
<p:tagLst xmlns:a="http://schemas.openxmlformats.org/drawingml/2006/main" xmlns:r="http://schemas.openxmlformats.org/officeDocument/2006/relationships" xmlns:p="http://schemas.openxmlformats.org/presentationml/2006/main">
  <p:tag name="NUM" val="15"/>
</p:tagLst>
</file>

<file path=ppt/tags/tag397.xml><?xml version="1.0" encoding="utf-8"?>
<p:tagLst xmlns:a="http://schemas.openxmlformats.org/drawingml/2006/main" xmlns:r="http://schemas.openxmlformats.org/officeDocument/2006/relationships" xmlns:p="http://schemas.openxmlformats.org/presentationml/2006/main">
  <p:tag name="NUM" val="16"/>
</p:tagLst>
</file>

<file path=ppt/tags/tag398.xml><?xml version="1.0" encoding="utf-8"?>
<p:tagLst xmlns:a="http://schemas.openxmlformats.org/drawingml/2006/main" xmlns:r="http://schemas.openxmlformats.org/officeDocument/2006/relationships" xmlns:p="http://schemas.openxmlformats.org/presentationml/2006/main">
  <p:tag name="NUM" val="17"/>
</p:tagLst>
</file>

<file path=ppt/tags/tag399.xml><?xml version="1.0" encoding="utf-8"?>
<p:tagLst xmlns:a="http://schemas.openxmlformats.org/drawingml/2006/main" xmlns:r="http://schemas.openxmlformats.org/officeDocument/2006/relationships" xmlns:p="http://schemas.openxmlformats.org/presentationml/2006/main">
  <p:tag name="NUM" val="18"/>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8"/>
</p:tagLst>
</file>

<file path=ppt/tags/tag400.xml><?xml version="1.0" encoding="utf-8"?>
<p:tagLst xmlns:a="http://schemas.openxmlformats.org/drawingml/2006/main" xmlns:r="http://schemas.openxmlformats.org/officeDocument/2006/relationships" xmlns:p="http://schemas.openxmlformats.org/presentationml/2006/main">
  <p:tag name="NUM" val="19"/>
</p:tagLst>
</file>

<file path=ppt/tags/tag401.xml><?xml version="1.0" encoding="utf-8"?>
<p:tagLst xmlns:a="http://schemas.openxmlformats.org/drawingml/2006/main" xmlns:r="http://schemas.openxmlformats.org/officeDocument/2006/relationships" xmlns:p="http://schemas.openxmlformats.org/presentationml/2006/main">
  <p:tag name="NUM" val="20"/>
</p:tagLst>
</file>

<file path=ppt/tags/tag402.xml><?xml version="1.0" encoding="utf-8"?>
<p:tagLst xmlns:a="http://schemas.openxmlformats.org/drawingml/2006/main" xmlns:r="http://schemas.openxmlformats.org/officeDocument/2006/relationships" xmlns:p="http://schemas.openxmlformats.org/presentationml/2006/main">
  <p:tag name="NUM" val="21"/>
</p:tagLst>
</file>

<file path=ppt/tags/tag403.xml><?xml version="1.0" encoding="utf-8"?>
<p:tagLst xmlns:a="http://schemas.openxmlformats.org/drawingml/2006/main" xmlns:r="http://schemas.openxmlformats.org/officeDocument/2006/relationships" xmlns:p="http://schemas.openxmlformats.org/presentationml/2006/main">
  <p:tag name="NUM" val="22"/>
</p:tagLst>
</file>

<file path=ppt/tags/tag404.xml><?xml version="1.0" encoding="utf-8"?>
<p:tagLst xmlns:a="http://schemas.openxmlformats.org/drawingml/2006/main" xmlns:r="http://schemas.openxmlformats.org/officeDocument/2006/relationships" xmlns:p="http://schemas.openxmlformats.org/presentationml/2006/main">
  <p:tag name="NUM" val="23"/>
</p:tagLst>
</file>

<file path=ppt/tags/tag405.xml><?xml version="1.0" encoding="utf-8"?>
<p:tagLst xmlns:a="http://schemas.openxmlformats.org/drawingml/2006/main" xmlns:r="http://schemas.openxmlformats.org/officeDocument/2006/relationships" xmlns:p="http://schemas.openxmlformats.org/presentationml/2006/main">
  <p:tag name="NUM" val="24"/>
</p:tagLst>
</file>

<file path=ppt/tags/tag406.xml><?xml version="1.0" encoding="utf-8"?>
<p:tagLst xmlns:a="http://schemas.openxmlformats.org/drawingml/2006/main" xmlns:r="http://schemas.openxmlformats.org/officeDocument/2006/relationships" xmlns:p="http://schemas.openxmlformats.org/presentationml/2006/main">
  <p:tag name="NUM" val="25"/>
</p:tagLst>
</file>

<file path=ppt/tags/tag407.xml><?xml version="1.0" encoding="utf-8"?>
<p:tagLst xmlns:a="http://schemas.openxmlformats.org/drawingml/2006/main" xmlns:r="http://schemas.openxmlformats.org/officeDocument/2006/relationships" xmlns:p="http://schemas.openxmlformats.org/presentationml/2006/main">
  <p:tag name="NUM" val="26"/>
</p:tagLst>
</file>

<file path=ppt/tags/tag408.xml><?xml version="1.0" encoding="utf-8"?>
<p:tagLst xmlns:a="http://schemas.openxmlformats.org/drawingml/2006/main" xmlns:r="http://schemas.openxmlformats.org/officeDocument/2006/relationships" xmlns:p="http://schemas.openxmlformats.org/presentationml/2006/main">
  <p:tag name="NUM" val="27"/>
</p:tagLst>
</file>

<file path=ppt/tags/tag409.xml><?xml version="1.0" encoding="utf-8"?>
<p:tagLst xmlns:a="http://schemas.openxmlformats.org/drawingml/2006/main" xmlns:r="http://schemas.openxmlformats.org/officeDocument/2006/relationships" xmlns:p="http://schemas.openxmlformats.org/presentationml/2006/main">
  <p:tag name="NUM" val="28"/>
</p:tagLst>
</file>

<file path=ppt/tags/tag41.xml><?xml version="1.0" encoding="utf-8"?>
<p:tagLst xmlns:a="http://schemas.openxmlformats.org/drawingml/2006/main" xmlns:r="http://schemas.openxmlformats.org/officeDocument/2006/relationships" xmlns:p="http://schemas.openxmlformats.org/presentationml/2006/main">
  <p:tag name="NUM" val="9"/>
</p:tagLst>
</file>

<file path=ppt/tags/tag410.xml><?xml version="1.0" encoding="utf-8"?>
<p:tagLst xmlns:a="http://schemas.openxmlformats.org/drawingml/2006/main" xmlns:r="http://schemas.openxmlformats.org/officeDocument/2006/relationships" xmlns:p="http://schemas.openxmlformats.org/presentationml/2006/main">
  <p:tag name="NUM" val="29"/>
</p:tagLst>
</file>

<file path=ppt/tags/tag411.xml><?xml version="1.0" encoding="utf-8"?>
<p:tagLst xmlns:a="http://schemas.openxmlformats.org/drawingml/2006/main" xmlns:r="http://schemas.openxmlformats.org/officeDocument/2006/relationships" xmlns:p="http://schemas.openxmlformats.org/presentationml/2006/main">
  <p:tag name="NUM" val="30"/>
</p:tagLst>
</file>

<file path=ppt/tags/tag412.xml><?xml version="1.0" encoding="utf-8"?>
<p:tagLst xmlns:a="http://schemas.openxmlformats.org/drawingml/2006/main" xmlns:r="http://schemas.openxmlformats.org/officeDocument/2006/relationships" xmlns:p="http://schemas.openxmlformats.org/presentationml/2006/main">
  <p:tag name="NUM" val="31"/>
</p:tagLst>
</file>

<file path=ppt/tags/tag413.xml><?xml version="1.0" encoding="utf-8"?>
<p:tagLst xmlns:a="http://schemas.openxmlformats.org/drawingml/2006/main" xmlns:r="http://schemas.openxmlformats.org/officeDocument/2006/relationships" xmlns:p="http://schemas.openxmlformats.org/presentationml/2006/main">
  <p:tag name="NUM" val="32"/>
</p:tagLst>
</file>

<file path=ppt/tags/tag414.xml><?xml version="1.0" encoding="utf-8"?>
<p:tagLst xmlns:a="http://schemas.openxmlformats.org/drawingml/2006/main" xmlns:r="http://schemas.openxmlformats.org/officeDocument/2006/relationships" xmlns:p="http://schemas.openxmlformats.org/presentationml/2006/main">
  <p:tag name="NUM" val="33"/>
</p:tagLst>
</file>

<file path=ppt/tags/tag415.xml><?xml version="1.0" encoding="utf-8"?>
<p:tagLst xmlns:a="http://schemas.openxmlformats.org/drawingml/2006/main" xmlns:r="http://schemas.openxmlformats.org/officeDocument/2006/relationships" xmlns:p="http://schemas.openxmlformats.org/presentationml/2006/main">
  <p:tag name="NUM" val="34"/>
</p:tagLst>
</file>

<file path=ppt/tags/tag416.xml><?xml version="1.0" encoding="utf-8"?>
<p:tagLst xmlns:a="http://schemas.openxmlformats.org/drawingml/2006/main" xmlns:r="http://schemas.openxmlformats.org/officeDocument/2006/relationships" xmlns:p="http://schemas.openxmlformats.org/presentationml/2006/main">
  <p:tag name="NUM" val="35"/>
</p:tagLst>
</file>

<file path=ppt/tags/tag417.xml><?xml version="1.0" encoding="utf-8"?>
<p:tagLst xmlns:a="http://schemas.openxmlformats.org/drawingml/2006/main" xmlns:r="http://schemas.openxmlformats.org/officeDocument/2006/relationships" xmlns:p="http://schemas.openxmlformats.org/presentationml/2006/main">
  <p:tag name="NUM" val="36"/>
</p:tagLst>
</file>

<file path=ppt/tags/tag418.xml><?xml version="1.0" encoding="utf-8"?>
<p:tagLst xmlns:a="http://schemas.openxmlformats.org/drawingml/2006/main" xmlns:r="http://schemas.openxmlformats.org/officeDocument/2006/relationships" xmlns:p="http://schemas.openxmlformats.org/presentationml/2006/main">
  <p:tag name="NUM" val="37"/>
</p:tagLst>
</file>

<file path=ppt/tags/tag419.xml><?xml version="1.0" encoding="utf-8"?>
<p:tagLst xmlns:a="http://schemas.openxmlformats.org/drawingml/2006/main" xmlns:r="http://schemas.openxmlformats.org/officeDocument/2006/relationships" xmlns:p="http://schemas.openxmlformats.org/presentationml/2006/main">
  <p:tag name="NUM" val="38"/>
</p:tagLst>
</file>

<file path=ppt/tags/tag42.xml><?xml version="1.0" encoding="utf-8"?>
<p:tagLst xmlns:a="http://schemas.openxmlformats.org/drawingml/2006/main" xmlns:r="http://schemas.openxmlformats.org/officeDocument/2006/relationships" xmlns:p="http://schemas.openxmlformats.org/presentationml/2006/main">
  <p:tag name="NUM" val="10"/>
</p:tagLst>
</file>

<file path=ppt/tags/tag420.xml><?xml version="1.0" encoding="utf-8"?>
<p:tagLst xmlns:a="http://schemas.openxmlformats.org/drawingml/2006/main" xmlns:r="http://schemas.openxmlformats.org/officeDocument/2006/relationships" xmlns:p="http://schemas.openxmlformats.org/presentationml/2006/main">
  <p:tag name="NUM" val="39"/>
</p:tagLst>
</file>

<file path=ppt/tags/tag421.xml><?xml version="1.0" encoding="utf-8"?>
<p:tagLst xmlns:a="http://schemas.openxmlformats.org/drawingml/2006/main" xmlns:r="http://schemas.openxmlformats.org/officeDocument/2006/relationships" xmlns:p="http://schemas.openxmlformats.org/presentationml/2006/main">
  <p:tag name="NUM" val="40"/>
</p:tagLst>
</file>

<file path=ppt/tags/tag422.xml><?xml version="1.0" encoding="utf-8"?>
<p:tagLst xmlns:a="http://schemas.openxmlformats.org/drawingml/2006/main" xmlns:r="http://schemas.openxmlformats.org/officeDocument/2006/relationships" xmlns:p="http://schemas.openxmlformats.org/presentationml/2006/main">
  <p:tag name="NUM" val="41"/>
</p:tagLst>
</file>

<file path=ppt/tags/tag423.xml><?xml version="1.0" encoding="utf-8"?>
<p:tagLst xmlns:a="http://schemas.openxmlformats.org/drawingml/2006/main" xmlns:r="http://schemas.openxmlformats.org/officeDocument/2006/relationships" xmlns:p="http://schemas.openxmlformats.org/presentationml/2006/main">
  <p:tag name="NUM" val="42"/>
</p:tagLst>
</file>

<file path=ppt/tags/tag424.xml><?xml version="1.0" encoding="utf-8"?>
<p:tagLst xmlns:a="http://schemas.openxmlformats.org/drawingml/2006/main" xmlns:r="http://schemas.openxmlformats.org/officeDocument/2006/relationships" xmlns:p="http://schemas.openxmlformats.org/presentationml/2006/main">
  <p:tag name="NUM" val="43"/>
</p:tagLst>
</file>

<file path=ppt/tags/tag425.xml><?xml version="1.0" encoding="utf-8"?>
<p:tagLst xmlns:a="http://schemas.openxmlformats.org/drawingml/2006/main" xmlns:r="http://schemas.openxmlformats.org/officeDocument/2006/relationships" xmlns:p="http://schemas.openxmlformats.org/presentationml/2006/main">
  <p:tag name="NUM" val="44"/>
</p:tagLst>
</file>

<file path=ppt/tags/tag426.xml><?xml version="1.0" encoding="utf-8"?>
<p:tagLst xmlns:a="http://schemas.openxmlformats.org/drawingml/2006/main" xmlns:r="http://schemas.openxmlformats.org/officeDocument/2006/relationships" xmlns:p="http://schemas.openxmlformats.org/presentationml/2006/main">
  <p:tag name="NUM" val="45"/>
</p:tagLst>
</file>

<file path=ppt/tags/tag427.xml><?xml version="1.0" encoding="utf-8"?>
<p:tagLst xmlns:a="http://schemas.openxmlformats.org/drawingml/2006/main" xmlns:r="http://schemas.openxmlformats.org/officeDocument/2006/relationships" xmlns:p="http://schemas.openxmlformats.org/presentationml/2006/main">
  <p:tag name="NUM" val="46"/>
</p:tagLst>
</file>

<file path=ppt/tags/tag428.xml><?xml version="1.0" encoding="utf-8"?>
<p:tagLst xmlns:a="http://schemas.openxmlformats.org/drawingml/2006/main" xmlns:r="http://schemas.openxmlformats.org/officeDocument/2006/relationships" xmlns:p="http://schemas.openxmlformats.org/presentationml/2006/main">
  <p:tag name="NUM" val="47"/>
</p:tagLst>
</file>

<file path=ppt/tags/tag429.xml><?xml version="1.0" encoding="utf-8"?>
<p:tagLst xmlns:a="http://schemas.openxmlformats.org/drawingml/2006/main" xmlns:r="http://schemas.openxmlformats.org/officeDocument/2006/relationships" xmlns:p="http://schemas.openxmlformats.org/presentationml/2006/main">
  <p:tag name="NUM" val="48"/>
</p:tagLst>
</file>

<file path=ppt/tags/tag43.xml><?xml version="1.0" encoding="utf-8"?>
<p:tagLst xmlns:a="http://schemas.openxmlformats.org/drawingml/2006/main" xmlns:r="http://schemas.openxmlformats.org/officeDocument/2006/relationships" xmlns:p="http://schemas.openxmlformats.org/presentationml/2006/main">
  <p:tag name="NUM" val="11"/>
</p:tagLst>
</file>

<file path=ppt/tags/tag430.xml><?xml version="1.0" encoding="utf-8"?>
<p:tagLst xmlns:a="http://schemas.openxmlformats.org/drawingml/2006/main" xmlns:r="http://schemas.openxmlformats.org/officeDocument/2006/relationships" xmlns:p="http://schemas.openxmlformats.org/presentationml/2006/main">
  <p:tag name="NUM" val="49"/>
</p:tagLst>
</file>

<file path=ppt/tags/tag431.xml><?xml version="1.0" encoding="utf-8"?>
<p:tagLst xmlns:a="http://schemas.openxmlformats.org/drawingml/2006/main" xmlns:r="http://schemas.openxmlformats.org/officeDocument/2006/relationships" xmlns:p="http://schemas.openxmlformats.org/presentationml/2006/main">
  <p:tag name="NUM" val="50"/>
</p:tagLst>
</file>

<file path=ppt/tags/tag432.xml><?xml version="1.0" encoding="utf-8"?>
<p:tagLst xmlns:a="http://schemas.openxmlformats.org/drawingml/2006/main" xmlns:r="http://schemas.openxmlformats.org/officeDocument/2006/relationships" xmlns:p="http://schemas.openxmlformats.org/presentationml/2006/main">
  <p:tag name="NUM" val="51"/>
</p:tagLst>
</file>

<file path=ppt/tags/tag433.xml><?xml version="1.0" encoding="utf-8"?>
<p:tagLst xmlns:a="http://schemas.openxmlformats.org/drawingml/2006/main" xmlns:r="http://schemas.openxmlformats.org/officeDocument/2006/relationships" xmlns:p="http://schemas.openxmlformats.org/presentationml/2006/main">
  <p:tag name="NUM" val="52"/>
</p:tagLst>
</file>

<file path=ppt/tags/tag434.xml><?xml version="1.0" encoding="utf-8"?>
<p:tagLst xmlns:a="http://schemas.openxmlformats.org/drawingml/2006/main" xmlns:r="http://schemas.openxmlformats.org/officeDocument/2006/relationships" xmlns:p="http://schemas.openxmlformats.org/presentationml/2006/main">
  <p:tag name="NUM" val="53"/>
</p:tagLst>
</file>

<file path=ppt/tags/tag435.xml><?xml version="1.0" encoding="utf-8"?>
<p:tagLst xmlns:a="http://schemas.openxmlformats.org/drawingml/2006/main" xmlns:r="http://schemas.openxmlformats.org/officeDocument/2006/relationships" xmlns:p="http://schemas.openxmlformats.org/presentationml/2006/main">
  <p:tag name="NUM" val="54"/>
</p:tagLst>
</file>

<file path=ppt/tags/tag436.xml><?xml version="1.0" encoding="utf-8"?>
<p:tagLst xmlns:a="http://schemas.openxmlformats.org/drawingml/2006/main" xmlns:r="http://schemas.openxmlformats.org/officeDocument/2006/relationships" xmlns:p="http://schemas.openxmlformats.org/presentationml/2006/main">
  <p:tag name="NUM" val="55"/>
</p:tagLst>
</file>

<file path=ppt/tags/tag437.xml><?xml version="1.0" encoding="utf-8"?>
<p:tagLst xmlns:a="http://schemas.openxmlformats.org/drawingml/2006/main" xmlns:r="http://schemas.openxmlformats.org/officeDocument/2006/relationships" xmlns:p="http://schemas.openxmlformats.org/presentationml/2006/main">
  <p:tag name="NUM" val="56"/>
</p:tagLst>
</file>

<file path=ppt/tags/tag438.xml><?xml version="1.0" encoding="utf-8"?>
<p:tagLst xmlns:a="http://schemas.openxmlformats.org/drawingml/2006/main" xmlns:r="http://schemas.openxmlformats.org/officeDocument/2006/relationships" xmlns:p="http://schemas.openxmlformats.org/presentationml/2006/main">
  <p:tag name="NUM" val="57"/>
</p:tagLst>
</file>

<file path=ppt/tags/tag439.xml><?xml version="1.0" encoding="utf-8"?>
<p:tagLst xmlns:a="http://schemas.openxmlformats.org/drawingml/2006/main" xmlns:r="http://schemas.openxmlformats.org/officeDocument/2006/relationships" xmlns:p="http://schemas.openxmlformats.org/presentationml/2006/main">
  <p:tag name="NUM" val="58"/>
</p:tagLst>
</file>

<file path=ppt/tags/tag44.xml><?xml version="1.0" encoding="utf-8"?>
<p:tagLst xmlns:a="http://schemas.openxmlformats.org/drawingml/2006/main" xmlns:r="http://schemas.openxmlformats.org/officeDocument/2006/relationships" xmlns:p="http://schemas.openxmlformats.org/presentationml/2006/main">
  <p:tag name="NUM" val="12"/>
</p:tagLst>
</file>

<file path=ppt/tags/tag440.xml><?xml version="1.0" encoding="utf-8"?>
<p:tagLst xmlns:a="http://schemas.openxmlformats.org/drawingml/2006/main" xmlns:r="http://schemas.openxmlformats.org/officeDocument/2006/relationships" xmlns:p="http://schemas.openxmlformats.org/presentationml/2006/main">
  <p:tag name="NUM" val="59"/>
</p:tagLst>
</file>

<file path=ppt/tags/tag441.xml><?xml version="1.0" encoding="utf-8"?>
<p:tagLst xmlns:a="http://schemas.openxmlformats.org/drawingml/2006/main" xmlns:r="http://schemas.openxmlformats.org/officeDocument/2006/relationships" xmlns:p="http://schemas.openxmlformats.org/presentationml/2006/main">
  <p:tag name="NUM" val="60"/>
</p:tagLst>
</file>

<file path=ppt/tags/tag442.xml><?xml version="1.0" encoding="utf-8"?>
<p:tagLst xmlns:a="http://schemas.openxmlformats.org/drawingml/2006/main" xmlns:r="http://schemas.openxmlformats.org/officeDocument/2006/relationships" xmlns:p="http://schemas.openxmlformats.org/presentationml/2006/main">
  <p:tag name="NUM" val="61"/>
</p:tagLst>
</file>

<file path=ppt/tags/tag443.xml><?xml version="1.0" encoding="utf-8"?>
<p:tagLst xmlns:a="http://schemas.openxmlformats.org/drawingml/2006/main" xmlns:r="http://schemas.openxmlformats.org/officeDocument/2006/relationships" xmlns:p="http://schemas.openxmlformats.org/presentationml/2006/main">
  <p:tag name="NUM" val="62"/>
</p:tagLst>
</file>

<file path=ppt/tags/tag444.xml><?xml version="1.0" encoding="utf-8"?>
<p:tagLst xmlns:a="http://schemas.openxmlformats.org/drawingml/2006/main" xmlns:r="http://schemas.openxmlformats.org/officeDocument/2006/relationships" xmlns:p="http://schemas.openxmlformats.org/presentationml/2006/main">
  <p:tag name="NUM" val="63"/>
</p:tagLst>
</file>

<file path=ppt/tags/tag445.xml><?xml version="1.0" encoding="utf-8"?>
<p:tagLst xmlns:a="http://schemas.openxmlformats.org/drawingml/2006/main" xmlns:r="http://schemas.openxmlformats.org/officeDocument/2006/relationships" xmlns:p="http://schemas.openxmlformats.org/presentationml/2006/main">
  <p:tag name="NUM" val="64"/>
</p:tagLst>
</file>

<file path=ppt/tags/tag446.xml><?xml version="1.0" encoding="utf-8"?>
<p:tagLst xmlns:a="http://schemas.openxmlformats.org/drawingml/2006/main" xmlns:r="http://schemas.openxmlformats.org/officeDocument/2006/relationships" xmlns:p="http://schemas.openxmlformats.org/presentationml/2006/main">
  <p:tag name="NUM" val="65"/>
</p:tagLst>
</file>

<file path=ppt/tags/tag447.xml><?xml version="1.0" encoding="utf-8"?>
<p:tagLst xmlns:a="http://schemas.openxmlformats.org/drawingml/2006/main" xmlns:r="http://schemas.openxmlformats.org/officeDocument/2006/relationships" xmlns:p="http://schemas.openxmlformats.org/presentationml/2006/main">
  <p:tag name="NUM" val="66"/>
</p:tagLst>
</file>

<file path=ppt/tags/tag448.xml><?xml version="1.0" encoding="utf-8"?>
<p:tagLst xmlns:a="http://schemas.openxmlformats.org/drawingml/2006/main" xmlns:r="http://schemas.openxmlformats.org/officeDocument/2006/relationships" xmlns:p="http://schemas.openxmlformats.org/presentationml/2006/main">
  <p:tag name="NUM" val="67"/>
</p:tagLst>
</file>

<file path=ppt/tags/tag449.xml><?xml version="1.0" encoding="utf-8"?>
<p:tagLst xmlns:a="http://schemas.openxmlformats.org/drawingml/2006/main" xmlns:r="http://schemas.openxmlformats.org/officeDocument/2006/relationships" xmlns:p="http://schemas.openxmlformats.org/presentationml/2006/main">
  <p:tag name="NUM" val="68"/>
</p:tagLst>
</file>

<file path=ppt/tags/tag45.xml><?xml version="1.0" encoding="utf-8"?>
<p:tagLst xmlns:a="http://schemas.openxmlformats.org/drawingml/2006/main" xmlns:r="http://schemas.openxmlformats.org/officeDocument/2006/relationships" xmlns:p="http://schemas.openxmlformats.org/presentationml/2006/main">
  <p:tag name="NUM" val="13"/>
</p:tagLst>
</file>

<file path=ppt/tags/tag450.xml><?xml version="1.0" encoding="utf-8"?>
<p:tagLst xmlns:a="http://schemas.openxmlformats.org/drawingml/2006/main" xmlns:r="http://schemas.openxmlformats.org/officeDocument/2006/relationships" xmlns:p="http://schemas.openxmlformats.org/presentationml/2006/main">
  <p:tag name="NUM" val="69"/>
</p:tagLst>
</file>

<file path=ppt/tags/tag451.xml><?xml version="1.0" encoding="utf-8"?>
<p:tagLst xmlns:a="http://schemas.openxmlformats.org/drawingml/2006/main" xmlns:r="http://schemas.openxmlformats.org/officeDocument/2006/relationships" xmlns:p="http://schemas.openxmlformats.org/presentationml/2006/main">
  <p:tag name="NUM" val="70"/>
</p:tagLst>
</file>

<file path=ppt/tags/tag452.xml><?xml version="1.0" encoding="utf-8"?>
<p:tagLst xmlns:a="http://schemas.openxmlformats.org/drawingml/2006/main" xmlns:r="http://schemas.openxmlformats.org/officeDocument/2006/relationships" xmlns:p="http://schemas.openxmlformats.org/presentationml/2006/main">
  <p:tag name="NUM" val="71"/>
</p:tagLst>
</file>

<file path=ppt/tags/tag453.xml><?xml version="1.0" encoding="utf-8"?>
<p:tagLst xmlns:a="http://schemas.openxmlformats.org/drawingml/2006/main" xmlns:r="http://schemas.openxmlformats.org/officeDocument/2006/relationships" xmlns:p="http://schemas.openxmlformats.org/presentationml/2006/main">
  <p:tag name="NUM" val="72"/>
</p:tagLst>
</file>

<file path=ppt/tags/tag454.xml><?xml version="1.0" encoding="utf-8"?>
<p:tagLst xmlns:a="http://schemas.openxmlformats.org/drawingml/2006/main" xmlns:r="http://schemas.openxmlformats.org/officeDocument/2006/relationships" xmlns:p="http://schemas.openxmlformats.org/presentationml/2006/main">
  <p:tag name="NUM" val="73"/>
</p:tagLst>
</file>

<file path=ppt/tags/tag455.xml><?xml version="1.0" encoding="utf-8"?>
<p:tagLst xmlns:a="http://schemas.openxmlformats.org/drawingml/2006/main" xmlns:r="http://schemas.openxmlformats.org/officeDocument/2006/relationships" xmlns:p="http://schemas.openxmlformats.org/presentationml/2006/main">
  <p:tag name="NUM" val="74"/>
</p:tagLst>
</file>

<file path=ppt/tags/tag456.xml><?xml version="1.0" encoding="utf-8"?>
<p:tagLst xmlns:a="http://schemas.openxmlformats.org/drawingml/2006/main" xmlns:r="http://schemas.openxmlformats.org/officeDocument/2006/relationships" xmlns:p="http://schemas.openxmlformats.org/presentationml/2006/main">
  <p:tag name="NUM" val="75"/>
</p:tagLst>
</file>

<file path=ppt/tags/tag457.xml><?xml version="1.0" encoding="utf-8"?>
<p:tagLst xmlns:a="http://schemas.openxmlformats.org/drawingml/2006/main" xmlns:r="http://schemas.openxmlformats.org/officeDocument/2006/relationships" xmlns:p="http://schemas.openxmlformats.org/presentationml/2006/main">
  <p:tag name="NUM" val="1"/>
</p:tagLst>
</file>

<file path=ppt/tags/tag458.xml><?xml version="1.0" encoding="utf-8"?>
<p:tagLst xmlns:a="http://schemas.openxmlformats.org/drawingml/2006/main" xmlns:r="http://schemas.openxmlformats.org/officeDocument/2006/relationships" xmlns:p="http://schemas.openxmlformats.org/presentationml/2006/main">
  <p:tag name="NUM" val="3"/>
</p:tagLst>
</file>

<file path=ppt/tags/tag459.xml><?xml version="1.0" encoding="utf-8"?>
<p:tagLst xmlns:a="http://schemas.openxmlformats.org/drawingml/2006/main" xmlns:r="http://schemas.openxmlformats.org/officeDocument/2006/relationships" xmlns:p="http://schemas.openxmlformats.org/presentationml/2006/main">
  <p:tag name="NUM" val="5"/>
</p:tagLst>
</file>

<file path=ppt/tags/tag46.xml><?xml version="1.0" encoding="utf-8"?>
<p:tagLst xmlns:a="http://schemas.openxmlformats.org/drawingml/2006/main" xmlns:r="http://schemas.openxmlformats.org/officeDocument/2006/relationships" xmlns:p="http://schemas.openxmlformats.org/presentationml/2006/main">
  <p:tag name="NUM" val="14"/>
</p:tagLst>
</file>

<file path=ppt/tags/tag460.xml><?xml version="1.0" encoding="utf-8"?>
<p:tagLst xmlns:a="http://schemas.openxmlformats.org/drawingml/2006/main" xmlns:r="http://schemas.openxmlformats.org/officeDocument/2006/relationships" xmlns:p="http://schemas.openxmlformats.org/presentationml/2006/main">
  <p:tag name="NUM" val="6"/>
</p:tagLst>
</file>

<file path=ppt/tags/tag461.xml><?xml version="1.0" encoding="utf-8"?>
<p:tagLst xmlns:a="http://schemas.openxmlformats.org/drawingml/2006/main" xmlns:r="http://schemas.openxmlformats.org/officeDocument/2006/relationships" xmlns:p="http://schemas.openxmlformats.org/presentationml/2006/main">
  <p:tag name="NUM" val="7"/>
</p:tagLst>
</file>

<file path=ppt/tags/tag462.xml><?xml version="1.0" encoding="utf-8"?>
<p:tagLst xmlns:a="http://schemas.openxmlformats.org/drawingml/2006/main" xmlns:r="http://schemas.openxmlformats.org/officeDocument/2006/relationships" xmlns:p="http://schemas.openxmlformats.org/presentationml/2006/main">
  <p:tag name="NUM" val="1"/>
</p:tagLst>
</file>

<file path=ppt/tags/tag463.xml><?xml version="1.0" encoding="utf-8"?>
<p:tagLst xmlns:a="http://schemas.openxmlformats.org/drawingml/2006/main" xmlns:r="http://schemas.openxmlformats.org/officeDocument/2006/relationships" xmlns:p="http://schemas.openxmlformats.org/presentationml/2006/main">
  <p:tag name="NUM" val="41"/>
</p:tagLst>
</file>

<file path=ppt/tags/tag464.xml><?xml version="1.0" encoding="utf-8"?>
<p:tagLst xmlns:a="http://schemas.openxmlformats.org/drawingml/2006/main" xmlns:r="http://schemas.openxmlformats.org/officeDocument/2006/relationships" xmlns:p="http://schemas.openxmlformats.org/presentationml/2006/main">
  <p:tag name="NUM" val="42"/>
</p:tagLst>
</file>

<file path=ppt/tags/tag465.xml><?xml version="1.0" encoding="utf-8"?>
<p:tagLst xmlns:a="http://schemas.openxmlformats.org/drawingml/2006/main" xmlns:r="http://schemas.openxmlformats.org/officeDocument/2006/relationships" xmlns:p="http://schemas.openxmlformats.org/presentationml/2006/main">
  <p:tag name="NUM" val="44"/>
</p:tagLst>
</file>

<file path=ppt/tags/tag466.xml><?xml version="1.0" encoding="utf-8"?>
<p:tagLst xmlns:a="http://schemas.openxmlformats.org/drawingml/2006/main" xmlns:r="http://schemas.openxmlformats.org/officeDocument/2006/relationships" xmlns:p="http://schemas.openxmlformats.org/presentationml/2006/main">
  <p:tag name="NUM" val="49"/>
</p:tagLst>
</file>

<file path=ppt/tags/tag467.xml><?xml version="1.0" encoding="utf-8"?>
<p:tagLst xmlns:a="http://schemas.openxmlformats.org/drawingml/2006/main" xmlns:r="http://schemas.openxmlformats.org/officeDocument/2006/relationships" xmlns:p="http://schemas.openxmlformats.org/presentationml/2006/main">
  <p:tag name="NUM" val="50"/>
</p:tagLst>
</file>

<file path=ppt/tags/tag468.xml><?xml version="1.0" encoding="utf-8"?>
<p:tagLst xmlns:a="http://schemas.openxmlformats.org/drawingml/2006/main" xmlns:r="http://schemas.openxmlformats.org/officeDocument/2006/relationships" xmlns:p="http://schemas.openxmlformats.org/presentationml/2006/main">
  <p:tag name="NUM" val="53"/>
</p:tagLst>
</file>

<file path=ppt/tags/tag469.xml><?xml version="1.0" encoding="utf-8"?>
<p:tagLst xmlns:a="http://schemas.openxmlformats.org/drawingml/2006/main" xmlns:r="http://schemas.openxmlformats.org/officeDocument/2006/relationships" xmlns:p="http://schemas.openxmlformats.org/presentationml/2006/main">
  <p:tag name="NUM" val="67"/>
</p:tagLst>
</file>

<file path=ppt/tags/tag47.xml><?xml version="1.0" encoding="utf-8"?>
<p:tagLst xmlns:a="http://schemas.openxmlformats.org/drawingml/2006/main" xmlns:r="http://schemas.openxmlformats.org/officeDocument/2006/relationships" xmlns:p="http://schemas.openxmlformats.org/presentationml/2006/main">
  <p:tag name="NUM" val="15"/>
</p:tagLst>
</file>

<file path=ppt/tags/tag470.xml><?xml version="1.0" encoding="utf-8"?>
<p:tagLst xmlns:a="http://schemas.openxmlformats.org/drawingml/2006/main" xmlns:r="http://schemas.openxmlformats.org/officeDocument/2006/relationships" xmlns:p="http://schemas.openxmlformats.org/presentationml/2006/main">
  <p:tag name="NUM" val="68"/>
</p:tagLst>
</file>

<file path=ppt/tags/tag471.xml><?xml version="1.0" encoding="utf-8"?>
<p:tagLst xmlns:a="http://schemas.openxmlformats.org/drawingml/2006/main" xmlns:r="http://schemas.openxmlformats.org/officeDocument/2006/relationships" xmlns:p="http://schemas.openxmlformats.org/presentationml/2006/main">
  <p:tag name="NUM" val="62"/>
</p:tagLst>
</file>

<file path=ppt/tags/tag472.xml><?xml version="1.0" encoding="utf-8"?>
<p:tagLst xmlns:a="http://schemas.openxmlformats.org/drawingml/2006/main" xmlns:r="http://schemas.openxmlformats.org/officeDocument/2006/relationships" xmlns:p="http://schemas.openxmlformats.org/presentationml/2006/main">
  <p:tag name="NUM" val="62"/>
</p:tagLst>
</file>

<file path=ppt/tags/tag473.xml><?xml version="1.0" encoding="utf-8"?>
<p:tagLst xmlns:a="http://schemas.openxmlformats.org/drawingml/2006/main" xmlns:r="http://schemas.openxmlformats.org/officeDocument/2006/relationships" xmlns:p="http://schemas.openxmlformats.org/presentationml/2006/main">
  <p:tag name="NUM" val="62"/>
</p:tagLst>
</file>

<file path=ppt/tags/tag474.xml><?xml version="1.0" encoding="utf-8"?>
<p:tagLst xmlns:a="http://schemas.openxmlformats.org/drawingml/2006/main" xmlns:r="http://schemas.openxmlformats.org/officeDocument/2006/relationships" xmlns:p="http://schemas.openxmlformats.org/presentationml/2006/main">
  <p:tag name="NUM" val="62"/>
</p:tagLst>
</file>

<file path=ppt/tags/tag475.xml><?xml version="1.0" encoding="utf-8"?>
<p:tagLst xmlns:a="http://schemas.openxmlformats.org/drawingml/2006/main" xmlns:r="http://schemas.openxmlformats.org/officeDocument/2006/relationships" xmlns:p="http://schemas.openxmlformats.org/presentationml/2006/main">
  <p:tag name="NUM" val="62"/>
</p:tagLst>
</file>

<file path=ppt/tags/tag476.xml><?xml version="1.0" encoding="utf-8"?>
<p:tagLst xmlns:a="http://schemas.openxmlformats.org/drawingml/2006/main" xmlns:r="http://schemas.openxmlformats.org/officeDocument/2006/relationships" xmlns:p="http://schemas.openxmlformats.org/presentationml/2006/main">
  <p:tag name="NUM" val="62"/>
</p:tagLst>
</file>

<file path=ppt/tags/tag477.xml><?xml version="1.0" encoding="utf-8"?>
<p:tagLst xmlns:a="http://schemas.openxmlformats.org/drawingml/2006/main" xmlns:r="http://schemas.openxmlformats.org/officeDocument/2006/relationships" xmlns:p="http://schemas.openxmlformats.org/presentationml/2006/main">
  <p:tag name="NUM" val="6"/>
</p:tagLst>
</file>

<file path=ppt/tags/tag478.xml><?xml version="1.0" encoding="utf-8"?>
<p:tagLst xmlns:a="http://schemas.openxmlformats.org/drawingml/2006/main" xmlns:r="http://schemas.openxmlformats.org/officeDocument/2006/relationships" xmlns:p="http://schemas.openxmlformats.org/presentationml/2006/main">
  <p:tag name="NUM" val="1"/>
</p:tagLst>
</file>

<file path=ppt/tags/tag479.xml><?xml version="1.0" encoding="utf-8"?>
<p:tagLst xmlns:a="http://schemas.openxmlformats.org/drawingml/2006/main" xmlns:r="http://schemas.openxmlformats.org/officeDocument/2006/relationships" xmlns:p="http://schemas.openxmlformats.org/presentationml/2006/main">
  <p:tag name="NUM" val="41"/>
</p:tagLst>
</file>

<file path=ppt/tags/tag48.xml><?xml version="1.0" encoding="utf-8"?>
<p:tagLst xmlns:a="http://schemas.openxmlformats.org/drawingml/2006/main" xmlns:r="http://schemas.openxmlformats.org/officeDocument/2006/relationships" xmlns:p="http://schemas.openxmlformats.org/presentationml/2006/main">
  <p:tag name="NUM" val="16"/>
</p:tagLst>
</file>

<file path=ppt/tags/tag480.xml><?xml version="1.0" encoding="utf-8"?>
<p:tagLst xmlns:a="http://schemas.openxmlformats.org/drawingml/2006/main" xmlns:r="http://schemas.openxmlformats.org/officeDocument/2006/relationships" xmlns:p="http://schemas.openxmlformats.org/presentationml/2006/main">
  <p:tag name="NUM" val="42"/>
</p:tagLst>
</file>

<file path=ppt/tags/tag481.xml><?xml version="1.0" encoding="utf-8"?>
<p:tagLst xmlns:a="http://schemas.openxmlformats.org/drawingml/2006/main" xmlns:r="http://schemas.openxmlformats.org/officeDocument/2006/relationships" xmlns:p="http://schemas.openxmlformats.org/presentationml/2006/main">
  <p:tag name="NUM" val="44"/>
</p:tagLst>
</file>

<file path=ppt/tags/tag482.xml><?xml version="1.0" encoding="utf-8"?>
<p:tagLst xmlns:a="http://schemas.openxmlformats.org/drawingml/2006/main" xmlns:r="http://schemas.openxmlformats.org/officeDocument/2006/relationships" xmlns:p="http://schemas.openxmlformats.org/presentationml/2006/main">
  <p:tag name="NUM" val="49"/>
</p:tagLst>
</file>

<file path=ppt/tags/tag483.xml><?xml version="1.0" encoding="utf-8"?>
<p:tagLst xmlns:a="http://schemas.openxmlformats.org/drawingml/2006/main" xmlns:r="http://schemas.openxmlformats.org/officeDocument/2006/relationships" xmlns:p="http://schemas.openxmlformats.org/presentationml/2006/main">
  <p:tag name="NUM" val="50"/>
</p:tagLst>
</file>

<file path=ppt/tags/tag484.xml><?xml version="1.0" encoding="utf-8"?>
<p:tagLst xmlns:a="http://schemas.openxmlformats.org/drawingml/2006/main" xmlns:r="http://schemas.openxmlformats.org/officeDocument/2006/relationships" xmlns:p="http://schemas.openxmlformats.org/presentationml/2006/main">
  <p:tag name="NUM" val="53"/>
</p:tagLst>
</file>

<file path=ppt/tags/tag485.xml><?xml version="1.0" encoding="utf-8"?>
<p:tagLst xmlns:a="http://schemas.openxmlformats.org/drawingml/2006/main" xmlns:r="http://schemas.openxmlformats.org/officeDocument/2006/relationships" xmlns:p="http://schemas.openxmlformats.org/presentationml/2006/main">
  <p:tag name="NUM" val="62"/>
</p:tagLst>
</file>

<file path=ppt/tags/tag486.xml><?xml version="1.0" encoding="utf-8"?>
<p:tagLst xmlns:a="http://schemas.openxmlformats.org/drawingml/2006/main" xmlns:r="http://schemas.openxmlformats.org/officeDocument/2006/relationships" xmlns:p="http://schemas.openxmlformats.org/presentationml/2006/main">
  <p:tag name="NUM" val="68"/>
</p:tagLst>
</file>

<file path=ppt/tags/tag487.xml><?xml version="1.0" encoding="utf-8"?>
<p:tagLst xmlns:a="http://schemas.openxmlformats.org/drawingml/2006/main" xmlns:r="http://schemas.openxmlformats.org/officeDocument/2006/relationships" xmlns:p="http://schemas.openxmlformats.org/presentationml/2006/main">
  <p:tag name="NUM" val="62"/>
</p:tagLst>
</file>

<file path=ppt/tags/tag488.xml><?xml version="1.0" encoding="utf-8"?>
<p:tagLst xmlns:a="http://schemas.openxmlformats.org/drawingml/2006/main" xmlns:r="http://schemas.openxmlformats.org/officeDocument/2006/relationships" xmlns:p="http://schemas.openxmlformats.org/presentationml/2006/main">
  <p:tag name="NUM" val="62"/>
</p:tagLst>
</file>

<file path=ppt/tags/tag489.xml><?xml version="1.0" encoding="utf-8"?>
<p:tagLst xmlns:a="http://schemas.openxmlformats.org/drawingml/2006/main" xmlns:r="http://schemas.openxmlformats.org/officeDocument/2006/relationships" xmlns:p="http://schemas.openxmlformats.org/presentationml/2006/main">
  <p:tag name="NUM" val="62"/>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490.xml><?xml version="1.0" encoding="utf-8"?>
<p:tagLst xmlns:a="http://schemas.openxmlformats.org/drawingml/2006/main" xmlns:r="http://schemas.openxmlformats.org/officeDocument/2006/relationships" xmlns:p="http://schemas.openxmlformats.org/presentationml/2006/main">
  <p:tag name="NUM" val="62"/>
</p:tagLst>
</file>

<file path=ppt/tags/tag491.xml><?xml version="1.0" encoding="utf-8"?>
<p:tagLst xmlns:a="http://schemas.openxmlformats.org/drawingml/2006/main" xmlns:r="http://schemas.openxmlformats.org/officeDocument/2006/relationships" xmlns:p="http://schemas.openxmlformats.org/presentationml/2006/main">
  <p:tag name="NUM" val="62"/>
</p:tagLst>
</file>

<file path=ppt/tags/tag492.xml><?xml version="1.0" encoding="utf-8"?>
<p:tagLst xmlns:a="http://schemas.openxmlformats.org/drawingml/2006/main" xmlns:r="http://schemas.openxmlformats.org/officeDocument/2006/relationships" xmlns:p="http://schemas.openxmlformats.org/presentationml/2006/main">
  <p:tag name="NUM" val="62"/>
</p:tagLst>
</file>

<file path=ppt/tags/tag493.xml><?xml version="1.0" encoding="utf-8"?>
<p:tagLst xmlns:a="http://schemas.openxmlformats.org/drawingml/2006/main" xmlns:r="http://schemas.openxmlformats.org/officeDocument/2006/relationships" xmlns:p="http://schemas.openxmlformats.org/presentationml/2006/main">
  <p:tag name="NUM" val="67"/>
</p:tagLst>
</file>

<file path=ppt/tags/tag494.xml><?xml version="1.0" encoding="utf-8"?>
<p:tagLst xmlns:a="http://schemas.openxmlformats.org/drawingml/2006/main" xmlns:r="http://schemas.openxmlformats.org/officeDocument/2006/relationships" xmlns:p="http://schemas.openxmlformats.org/presentationml/2006/main">
  <p:tag name="NUM" val="1"/>
</p:tagLst>
</file>

<file path=ppt/tags/tag495.xml><?xml version="1.0" encoding="utf-8"?>
<p:tagLst xmlns:a="http://schemas.openxmlformats.org/drawingml/2006/main" xmlns:r="http://schemas.openxmlformats.org/officeDocument/2006/relationships" xmlns:p="http://schemas.openxmlformats.org/presentationml/2006/main">
  <p:tag name="NUM" val="2"/>
</p:tagLst>
</file>

<file path=ppt/tags/tag496.xml><?xml version="1.0" encoding="utf-8"?>
<p:tagLst xmlns:a="http://schemas.openxmlformats.org/drawingml/2006/main" xmlns:r="http://schemas.openxmlformats.org/officeDocument/2006/relationships" xmlns:p="http://schemas.openxmlformats.org/presentationml/2006/main">
  <p:tag name="NUM" val="3"/>
</p:tagLst>
</file>

<file path=ppt/tags/tag497.xml><?xml version="1.0" encoding="utf-8"?>
<p:tagLst xmlns:a="http://schemas.openxmlformats.org/drawingml/2006/main" xmlns:r="http://schemas.openxmlformats.org/officeDocument/2006/relationships" xmlns:p="http://schemas.openxmlformats.org/presentationml/2006/main">
  <p:tag name="NUM" val="4"/>
</p:tagLst>
</file>

<file path=ppt/tags/tag498.xml><?xml version="1.0" encoding="utf-8"?>
<p:tagLst xmlns:a="http://schemas.openxmlformats.org/drawingml/2006/main" xmlns:r="http://schemas.openxmlformats.org/officeDocument/2006/relationships" xmlns:p="http://schemas.openxmlformats.org/presentationml/2006/main">
  <p:tag name="NUM" val="5"/>
</p:tagLst>
</file>

<file path=ppt/tags/tag499.xml><?xml version="1.0" encoding="utf-8"?>
<p:tagLst xmlns:a="http://schemas.openxmlformats.org/drawingml/2006/main" xmlns:r="http://schemas.openxmlformats.org/officeDocument/2006/relationships" xmlns:p="http://schemas.openxmlformats.org/presentationml/2006/main">
  <p:tag name="NUM" val="6"/>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8"/>
</p:tagLst>
</file>

<file path=ppt/tags/tag500.xml><?xml version="1.0" encoding="utf-8"?>
<p:tagLst xmlns:a="http://schemas.openxmlformats.org/drawingml/2006/main" xmlns:r="http://schemas.openxmlformats.org/officeDocument/2006/relationships" xmlns:p="http://schemas.openxmlformats.org/presentationml/2006/main">
  <p:tag name="NUM" val="7"/>
</p:tagLst>
</file>

<file path=ppt/tags/tag501.xml><?xml version="1.0" encoding="utf-8"?>
<p:tagLst xmlns:a="http://schemas.openxmlformats.org/drawingml/2006/main" xmlns:r="http://schemas.openxmlformats.org/officeDocument/2006/relationships" xmlns:p="http://schemas.openxmlformats.org/presentationml/2006/main">
  <p:tag name="NUM" val="8"/>
</p:tagLst>
</file>

<file path=ppt/tags/tag502.xml><?xml version="1.0" encoding="utf-8"?>
<p:tagLst xmlns:a="http://schemas.openxmlformats.org/drawingml/2006/main" xmlns:r="http://schemas.openxmlformats.org/officeDocument/2006/relationships" xmlns:p="http://schemas.openxmlformats.org/presentationml/2006/main">
  <p:tag name="NUM" val="9"/>
</p:tagLst>
</file>

<file path=ppt/tags/tag503.xml><?xml version="1.0" encoding="utf-8"?>
<p:tagLst xmlns:a="http://schemas.openxmlformats.org/drawingml/2006/main" xmlns:r="http://schemas.openxmlformats.org/officeDocument/2006/relationships" xmlns:p="http://schemas.openxmlformats.org/presentationml/2006/main">
  <p:tag name="NUM" val="1"/>
</p:tagLst>
</file>

<file path=ppt/tags/tag504.xml><?xml version="1.0" encoding="utf-8"?>
<p:tagLst xmlns:a="http://schemas.openxmlformats.org/drawingml/2006/main" xmlns:r="http://schemas.openxmlformats.org/officeDocument/2006/relationships" xmlns:p="http://schemas.openxmlformats.org/presentationml/2006/main">
  <p:tag name="NUM" val="2"/>
</p:tagLst>
</file>

<file path=ppt/tags/tag505.xml><?xml version="1.0" encoding="utf-8"?>
<p:tagLst xmlns:a="http://schemas.openxmlformats.org/drawingml/2006/main" xmlns:r="http://schemas.openxmlformats.org/officeDocument/2006/relationships" xmlns:p="http://schemas.openxmlformats.org/presentationml/2006/main">
  <p:tag name="NUM" val="3"/>
</p:tagLst>
</file>

<file path=ppt/tags/tag506.xml><?xml version="1.0" encoding="utf-8"?>
<p:tagLst xmlns:a="http://schemas.openxmlformats.org/drawingml/2006/main" xmlns:r="http://schemas.openxmlformats.org/officeDocument/2006/relationships" xmlns:p="http://schemas.openxmlformats.org/presentationml/2006/main">
  <p:tag name="NUM" val="4"/>
</p:tagLst>
</file>

<file path=ppt/tags/tag507.xml><?xml version="1.0" encoding="utf-8"?>
<p:tagLst xmlns:a="http://schemas.openxmlformats.org/drawingml/2006/main" xmlns:r="http://schemas.openxmlformats.org/officeDocument/2006/relationships" xmlns:p="http://schemas.openxmlformats.org/presentationml/2006/main">
  <p:tag name="NUM" val="5"/>
</p:tagLst>
</file>

<file path=ppt/tags/tag508.xml><?xml version="1.0" encoding="utf-8"?>
<p:tagLst xmlns:a="http://schemas.openxmlformats.org/drawingml/2006/main" xmlns:r="http://schemas.openxmlformats.org/officeDocument/2006/relationships" xmlns:p="http://schemas.openxmlformats.org/presentationml/2006/main">
  <p:tag name="NUM" val="6"/>
</p:tagLst>
</file>

<file path=ppt/tags/tag509.xml><?xml version="1.0" encoding="utf-8"?>
<p:tagLst xmlns:a="http://schemas.openxmlformats.org/drawingml/2006/main" xmlns:r="http://schemas.openxmlformats.org/officeDocument/2006/relationships" xmlns:p="http://schemas.openxmlformats.org/presentationml/2006/main">
  <p:tag name="NUM" val="7"/>
</p:tagLst>
</file>

<file path=ppt/tags/tag51.xml><?xml version="1.0" encoding="utf-8"?>
<p:tagLst xmlns:a="http://schemas.openxmlformats.org/drawingml/2006/main" xmlns:r="http://schemas.openxmlformats.org/officeDocument/2006/relationships" xmlns:p="http://schemas.openxmlformats.org/presentationml/2006/main">
  <p:tag name="NUM" val="19"/>
</p:tagLst>
</file>

<file path=ppt/tags/tag510.xml><?xml version="1.0" encoding="utf-8"?>
<p:tagLst xmlns:a="http://schemas.openxmlformats.org/drawingml/2006/main" xmlns:r="http://schemas.openxmlformats.org/officeDocument/2006/relationships" xmlns:p="http://schemas.openxmlformats.org/presentationml/2006/main">
  <p:tag name="NUM" val="8"/>
</p:tagLst>
</file>

<file path=ppt/tags/tag511.xml><?xml version="1.0" encoding="utf-8"?>
<p:tagLst xmlns:a="http://schemas.openxmlformats.org/drawingml/2006/main" xmlns:r="http://schemas.openxmlformats.org/officeDocument/2006/relationships" xmlns:p="http://schemas.openxmlformats.org/presentationml/2006/main">
  <p:tag name="NUM" val="9"/>
</p:tagLst>
</file>

<file path=ppt/tags/tag512.xml><?xml version="1.0" encoding="utf-8"?>
<p:tagLst xmlns:a="http://schemas.openxmlformats.org/drawingml/2006/main" xmlns:r="http://schemas.openxmlformats.org/officeDocument/2006/relationships" xmlns:p="http://schemas.openxmlformats.org/presentationml/2006/main">
  <p:tag name="NUM" val="10"/>
</p:tagLst>
</file>

<file path=ppt/tags/tag513.xml><?xml version="1.0" encoding="utf-8"?>
<p:tagLst xmlns:a="http://schemas.openxmlformats.org/drawingml/2006/main" xmlns:r="http://schemas.openxmlformats.org/officeDocument/2006/relationships" xmlns:p="http://schemas.openxmlformats.org/presentationml/2006/main">
  <p:tag name="NUM" val="11"/>
</p:tagLst>
</file>

<file path=ppt/tags/tag514.xml><?xml version="1.0" encoding="utf-8"?>
<p:tagLst xmlns:a="http://schemas.openxmlformats.org/drawingml/2006/main" xmlns:r="http://schemas.openxmlformats.org/officeDocument/2006/relationships" xmlns:p="http://schemas.openxmlformats.org/presentationml/2006/main">
  <p:tag name="NUM" val="12"/>
</p:tagLst>
</file>

<file path=ppt/tags/tag515.xml><?xml version="1.0" encoding="utf-8"?>
<p:tagLst xmlns:a="http://schemas.openxmlformats.org/drawingml/2006/main" xmlns:r="http://schemas.openxmlformats.org/officeDocument/2006/relationships" xmlns:p="http://schemas.openxmlformats.org/presentationml/2006/main">
  <p:tag name="NUM" val="13"/>
</p:tagLst>
</file>

<file path=ppt/tags/tag516.xml><?xml version="1.0" encoding="utf-8"?>
<p:tagLst xmlns:a="http://schemas.openxmlformats.org/drawingml/2006/main" xmlns:r="http://schemas.openxmlformats.org/officeDocument/2006/relationships" xmlns:p="http://schemas.openxmlformats.org/presentationml/2006/main">
  <p:tag name="NUM" val="14"/>
</p:tagLst>
</file>

<file path=ppt/tags/tag517.xml><?xml version="1.0" encoding="utf-8"?>
<p:tagLst xmlns:a="http://schemas.openxmlformats.org/drawingml/2006/main" xmlns:r="http://schemas.openxmlformats.org/officeDocument/2006/relationships" xmlns:p="http://schemas.openxmlformats.org/presentationml/2006/main">
  <p:tag name="NUM" val="15"/>
</p:tagLst>
</file>

<file path=ppt/tags/tag518.xml><?xml version="1.0" encoding="utf-8"?>
<p:tagLst xmlns:a="http://schemas.openxmlformats.org/drawingml/2006/main" xmlns:r="http://schemas.openxmlformats.org/officeDocument/2006/relationships" xmlns:p="http://schemas.openxmlformats.org/presentationml/2006/main">
  <p:tag name="NUM" val="16"/>
</p:tagLst>
</file>

<file path=ppt/tags/tag519.xml><?xml version="1.0" encoding="utf-8"?>
<p:tagLst xmlns:a="http://schemas.openxmlformats.org/drawingml/2006/main" xmlns:r="http://schemas.openxmlformats.org/officeDocument/2006/relationships" xmlns:p="http://schemas.openxmlformats.org/presentationml/2006/main">
  <p:tag name="NUM" val="17"/>
</p:tagLst>
</file>

<file path=ppt/tags/tag52.xml><?xml version="1.0" encoding="utf-8"?>
<p:tagLst xmlns:a="http://schemas.openxmlformats.org/drawingml/2006/main" xmlns:r="http://schemas.openxmlformats.org/officeDocument/2006/relationships" xmlns:p="http://schemas.openxmlformats.org/presentationml/2006/main">
  <p:tag name="NUM" val="20"/>
</p:tagLst>
</file>

<file path=ppt/tags/tag520.xml><?xml version="1.0" encoding="utf-8"?>
<p:tagLst xmlns:a="http://schemas.openxmlformats.org/drawingml/2006/main" xmlns:r="http://schemas.openxmlformats.org/officeDocument/2006/relationships" xmlns:p="http://schemas.openxmlformats.org/presentationml/2006/main">
  <p:tag name="NUM" val="18"/>
</p:tagLst>
</file>

<file path=ppt/tags/tag521.xml><?xml version="1.0" encoding="utf-8"?>
<p:tagLst xmlns:a="http://schemas.openxmlformats.org/drawingml/2006/main" xmlns:r="http://schemas.openxmlformats.org/officeDocument/2006/relationships" xmlns:p="http://schemas.openxmlformats.org/presentationml/2006/main">
  <p:tag name="NUM" val="19"/>
</p:tagLst>
</file>

<file path=ppt/tags/tag522.xml><?xml version="1.0" encoding="utf-8"?>
<p:tagLst xmlns:a="http://schemas.openxmlformats.org/drawingml/2006/main" xmlns:r="http://schemas.openxmlformats.org/officeDocument/2006/relationships" xmlns:p="http://schemas.openxmlformats.org/presentationml/2006/main">
  <p:tag name="NUM" val="20"/>
</p:tagLst>
</file>

<file path=ppt/tags/tag523.xml><?xml version="1.0" encoding="utf-8"?>
<p:tagLst xmlns:a="http://schemas.openxmlformats.org/drawingml/2006/main" xmlns:r="http://schemas.openxmlformats.org/officeDocument/2006/relationships" xmlns:p="http://schemas.openxmlformats.org/presentationml/2006/main">
  <p:tag name="NUM" val="21"/>
</p:tagLst>
</file>

<file path=ppt/tags/tag524.xml><?xml version="1.0" encoding="utf-8"?>
<p:tagLst xmlns:a="http://schemas.openxmlformats.org/drawingml/2006/main" xmlns:r="http://schemas.openxmlformats.org/officeDocument/2006/relationships" xmlns:p="http://schemas.openxmlformats.org/presentationml/2006/main">
  <p:tag name="NUM" val="22"/>
</p:tagLst>
</file>

<file path=ppt/tags/tag525.xml><?xml version="1.0" encoding="utf-8"?>
<p:tagLst xmlns:a="http://schemas.openxmlformats.org/drawingml/2006/main" xmlns:r="http://schemas.openxmlformats.org/officeDocument/2006/relationships" xmlns:p="http://schemas.openxmlformats.org/presentationml/2006/main">
  <p:tag name="NUM" val="23"/>
</p:tagLst>
</file>

<file path=ppt/tags/tag526.xml><?xml version="1.0" encoding="utf-8"?>
<p:tagLst xmlns:a="http://schemas.openxmlformats.org/drawingml/2006/main" xmlns:r="http://schemas.openxmlformats.org/officeDocument/2006/relationships" xmlns:p="http://schemas.openxmlformats.org/presentationml/2006/main">
  <p:tag name="NUM" val="24"/>
</p:tagLst>
</file>

<file path=ppt/tags/tag527.xml><?xml version="1.0" encoding="utf-8"?>
<p:tagLst xmlns:a="http://schemas.openxmlformats.org/drawingml/2006/main" xmlns:r="http://schemas.openxmlformats.org/officeDocument/2006/relationships" xmlns:p="http://schemas.openxmlformats.org/presentationml/2006/main">
  <p:tag name="NUM" val="25"/>
</p:tagLst>
</file>

<file path=ppt/tags/tag528.xml><?xml version="1.0" encoding="utf-8"?>
<p:tagLst xmlns:a="http://schemas.openxmlformats.org/drawingml/2006/main" xmlns:r="http://schemas.openxmlformats.org/officeDocument/2006/relationships" xmlns:p="http://schemas.openxmlformats.org/presentationml/2006/main">
  <p:tag name="NUM" val="26"/>
</p:tagLst>
</file>

<file path=ppt/tags/tag529.xml><?xml version="1.0" encoding="utf-8"?>
<p:tagLst xmlns:a="http://schemas.openxmlformats.org/drawingml/2006/main" xmlns:r="http://schemas.openxmlformats.org/officeDocument/2006/relationships" xmlns:p="http://schemas.openxmlformats.org/presentationml/2006/main">
  <p:tag name="NUM" val="27"/>
</p:tagLst>
</file>

<file path=ppt/tags/tag53.xml><?xml version="1.0" encoding="utf-8"?>
<p:tagLst xmlns:a="http://schemas.openxmlformats.org/drawingml/2006/main" xmlns:r="http://schemas.openxmlformats.org/officeDocument/2006/relationships" xmlns:p="http://schemas.openxmlformats.org/presentationml/2006/main">
  <p:tag name="NUM" val="21"/>
</p:tagLst>
</file>

<file path=ppt/tags/tag530.xml><?xml version="1.0" encoding="utf-8"?>
<p:tagLst xmlns:a="http://schemas.openxmlformats.org/drawingml/2006/main" xmlns:r="http://schemas.openxmlformats.org/officeDocument/2006/relationships" xmlns:p="http://schemas.openxmlformats.org/presentationml/2006/main">
  <p:tag name="NUM" val="28"/>
</p:tagLst>
</file>

<file path=ppt/tags/tag531.xml><?xml version="1.0" encoding="utf-8"?>
<p:tagLst xmlns:a="http://schemas.openxmlformats.org/drawingml/2006/main" xmlns:r="http://schemas.openxmlformats.org/officeDocument/2006/relationships" xmlns:p="http://schemas.openxmlformats.org/presentationml/2006/main">
  <p:tag name="NUM" val="29"/>
</p:tagLst>
</file>

<file path=ppt/tags/tag532.xml><?xml version="1.0" encoding="utf-8"?>
<p:tagLst xmlns:a="http://schemas.openxmlformats.org/drawingml/2006/main" xmlns:r="http://schemas.openxmlformats.org/officeDocument/2006/relationships" xmlns:p="http://schemas.openxmlformats.org/presentationml/2006/main">
  <p:tag name="NUM" val="30"/>
</p:tagLst>
</file>

<file path=ppt/tags/tag533.xml><?xml version="1.0" encoding="utf-8"?>
<p:tagLst xmlns:a="http://schemas.openxmlformats.org/drawingml/2006/main" xmlns:r="http://schemas.openxmlformats.org/officeDocument/2006/relationships" xmlns:p="http://schemas.openxmlformats.org/presentationml/2006/main">
  <p:tag name="NUM" val="31"/>
</p:tagLst>
</file>

<file path=ppt/tags/tag534.xml><?xml version="1.0" encoding="utf-8"?>
<p:tagLst xmlns:a="http://schemas.openxmlformats.org/drawingml/2006/main" xmlns:r="http://schemas.openxmlformats.org/officeDocument/2006/relationships" xmlns:p="http://schemas.openxmlformats.org/presentationml/2006/main">
  <p:tag name="NUM" val="32"/>
</p:tagLst>
</file>

<file path=ppt/tags/tag535.xml><?xml version="1.0" encoding="utf-8"?>
<p:tagLst xmlns:a="http://schemas.openxmlformats.org/drawingml/2006/main" xmlns:r="http://schemas.openxmlformats.org/officeDocument/2006/relationships" xmlns:p="http://schemas.openxmlformats.org/presentationml/2006/main">
  <p:tag name="NUM" val="33"/>
</p:tagLst>
</file>

<file path=ppt/tags/tag536.xml><?xml version="1.0" encoding="utf-8"?>
<p:tagLst xmlns:a="http://schemas.openxmlformats.org/drawingml/2006/main" xmlns:r="http://schemas.openxmlformats.org/officeDocument/2006/relationships" xmlns:p="http://schemas.openxmlformats.org/presentationml/2006/main">
  <p:tag name="NUM" val="34"/>
</p:tagLst>
</file>

<file path=ppt/tags/tag537.xml><?xml version="1.0" encoding="utf-8"?>
<p:tagLst xmlns:a="http://schemas.openxmlformats.org/drawingml/2006/main" xmlns:r="http://schemas.openxmlformats.org/officeDocument/2006/relationships" xmlns:p="http://schemas.openxmlformats.org/presentationml/2006/main">
  <p:tag name="NUM" val="35"/>
</p:tagLst>
</file>

<file path=ppt/tags/tag538.xml><?xml version="1.0" encoding="utf-8"?>
<p:tagLst xmlns:a="http://schemas.openxmlformats.org/drawingml/2006/main" xmlns:r="http://schemas.openxmlformats.org/officeDocument/2006/relationships" xmlns:p="http://schemas.openxmlformats.org/presentationml/2006/main">
  <p:tag name="NUM" val="36"/>
</p:tagLst>
</file>

<file path=ppt/tags/tag539.xml><?xml version="1.0" encoding="utf-8"?>
<p:tagLst xmlns:a="http://schemas.openxmlformats.org/drawingml/2006/main" xmlns:r="http://schemas.openxmlformats.org/officeDocument/2006/relationships" xmlns:p="http://schemas.openxmlformats.org/presentationml/2006/main">
  <p:tag name="NUM" val="37"/>
</p:tagLst>
</file>

<file path=ppt/tags/tag54.xml><?xml version="1.0" encoding="utf-8"?>
<p:tagLst xmlns:a="http://schemas.openxmlformats.org/drawingml/2006/main" xmlns:r="http://schemas.openxmlformats.org/officeDocument/2006/relationships" xmlns:p="http://schemas.openxmlformats.org/presentationml/2006/main">
  <p:tag name="NUM" val="22"/>
</p:tagLst>
</file>

<file path=ppt/tags/tag540.xml><?xml version="1.0" encoding="utf-8"?>
<p:tagLst xmlns:a="http://schemas.openxmlformats.org/drawingml/2006/main" xmlns:r="http://schemas.openxmlformats.org/officeDocument/2006/relationships" xmlns:p="http://schemas.openxmlformats.org/presentationml/2006/main">
  <p:tag name="NUM" val="38"/>
</p:tagLst>
</file>

<file path=ppt/tags/tag541.xml><?xml version="1.0" encoding="utf-8"?>
<p:tagLst xmlns:a="http://schemas.openxmlformats.org/drawingml/2006/main" xmlns:r="http://schemas.openxmlformats.org/officeDocument/2006/relationships" xmlns:p="http://schemas.openxmlformats.org/presentationml/2006/main">
  <p:tag name="NUM" val="39"/>
</p:tagLst>
</file>

<file path=ppt/tags/tag542.xml><?xml version="1.0" encoding="utf-8"?>
<p:tagLst xmlns:a="http://schemas.openxmlformats.org/drawingml/2006/main" xmlns:r="http://schemas.openxmlformats.org/officeDocument/2006/relationships" xmlns:p="http://schemas.openxmlformats.org/presentationml/2006/main">
  <p:tag name="NUM" val="40"/>
</p:tagLst>
</file>

<file path=ppt/tags/tag543.xml><?xml version="1.0" encoding="utf-8"?>
<p:tagLst xmlns:a="http://schemas.openxmlformats.org/drawingml/2006/main" xmlns:r="http://schemas.openxmlformats.org/officeDocument/2006/relationships" xmlns:p="http://schemas.openxmlformats.org/presentationml/2006/main">
  <p:tag name="NUM" val="41"/>
</p:tagLst>
</file>

<file path=ppt/tags/tag544.xml><?xml version="1.0" encoding="utf-8"?>
<p:tagLst xmlns:a="http://schemas.openxmlformats.org/drawingml/2006/main" xmlns:r="http://schemas.openxmlformats.org/officeDocument/2006/relationships" xmlns:p="http://schemas.openxmlformats.org/presentationml/2006/main">
  <p:tag name="NUM" val="42"/>
</p:tagLst>
</file>

<file path=ppt/tags/tag545.xml><?xml version="1.0" encoding="utf-8"?>
<p:tagLst xmlns:a="http://schemas.openxmlformats.org/drawingml/2006/main" xmlns:r="http://schemas.openxmlformats.org/officeDocument/2006/relationships" xmlns:p="http://schemas.openxmlformats.org/presentationml/2006/main">
  <p:tag name="NUM" val="43"/>
</p:tagLst>
</file>

<file path=ppt/tags/tag546.xml><?xml version="1.0" encoding="utf-8"?>
<p:tagLst xmlns:a="http://schemas.openxmlformats.org/drawingml/2006/main" xmlns:r="http://schemas.openxmlformats.org/officeDocument/2006/relationships" xmlns:p="http://schemas.openxmlformats.org/presentationml/2006/main">
  <p:tag name="NUM" val="44"/>
</p:tagLst>
</file>

<file path=ppt/tags/tag547.xml><?xml version="1.0" encoding="utf-8"?>
<p:tagLst xmlns:a="http://schemas.openxmlformats.org/drawingml/2006/main" xmlns:r="http://schemas.openxmlformats.org/officeDocument/2006/relationships" xmlns:p="http://schemas.openxmlformats.org/presentationml/2006/main">
  <p:tag name="NUM" val="45"/>
</p:tagLst>
</file>

<file path=ppt/tags/tag548.xml><?xml version="1.0" encoding="utf-8"?>
<p:tagLst xmlns:a="http://schemas.openxmlformats.org/drawingml/2006/main" xmlns:r="http://schemas.openxmlformats.org/officeDocument/2006/relationships" xmlns:p="http://schemas.openxmlformats.org/presentationml/2006/main">
  <p:tag name="NUM" val="46"/>
</p:tagLst>
</file>

<file path=ppt/tags/tag549.xml><?xml version="1.0" encoding="utf-8"?>
<p:tagLst xmlns:a="http://schemas.openxmlformats.org/drawingml/2006/main" xmlns:r="http://schemas.openxmlformats.org/officeDocument/2006/relationships" xmlns:p="http://schemas.openxmlformats.org/presentationml/2006/main">
  <p:tag name="NUM" val="47"/>
</p:tagLst>
</file>

<file path=ppt/tags/tag55.xml><?xml version="1.0" encoding="utf-8"?>
<p:tagLst xmlns:a="http://schemas.openxmlformats.org/drawingml/2006/main" xmlns:r="http://schemas.openxmlformats.org/officeDocument/2006/relationships" xmlns:p="http://schemas.openxmlformats.org/presentationml/2006/main">
  <p:tag name="NUM" val="23"/>
</p:tagLst>
</file>

<file path=ppt/tags/tag550.xml><?xml version="1.0" encoding="utf-8"?>
<p:tagLst xmlns:a="http://schemas.openxmlformats.org/drawingml/2006/main" xmlns:r="http://schemas.openxmlformats.org/officeDocument/2006/relationships" xmlns:p="http://schemas.openxmlformats.org/presentationml/2006/main">
  <p:tag name="NUM" val="48"/>
</p:tagLst>
</file>

<file path=ppt/tags/tag551.xml><?xml version="1.0" encoding="utf-8"?>
<p:tagLst xmlns:a="http://schemas.openxmlformats.org/drawingml/2006/main" xmlns:r="http://schemas.openxmlformats.org/officeDocument/2006/relationships" xmlns:p="http://schemas.openxmlformats.org/presentationml/2006/main">
  <p:tag name="NUM" val="49"/>
</p:tagLst>
</file>

<file path=ppt/tags/tag552.xml><?xml version="1.0" encoding="utf-8"?>
<p:tagLst xmlns:a="http://schemas.openxmlformats.org/drawingml/2006/main" xmlns:r="http://schemas.openxmlformats.org/officeDocument/2006/relationships" xmlns:p="http://schemas.openxmlformats.org/presentationml/2006/main">
  <p:tag name="NUM" val="50"/>
</p:tagLst>
</file>

<file path=ppt/tags/tag553.xml><?xml version="1.0" encoding="utf-8"?>
<p:tagLst xmlns:a="http://schemas.openxmlformats.org/drawingml/2006/main" xmlns:r="http://schemas.openxmlformats.org/officeDocument/2006/relationships" xmlns:p="http://schemas.openxmlformats.org/presentationml/2006/main">
  <p:tag name="NUM" val="51"/>
</p:tagLst>
</file>

<file path=ppt/tags/tag554.xml><?xml version="1.0" encoding="utf-8"?>
<p:tagLst xmlns:a="http://schemas.openxmlformats.org/drawingml/2006/main" xmlns:r="http://schemas.openxmlformats.org/officeDocument/2006/relationships" xmlns:p="http://schemas.openxmlformats.org/presentationml/2006/main">
  <p:tag name="NUM" val="52"/>
</p:tagLst>
</file>

<file path=ppt/tags/tag555.xml><?xml version="1.0" encoding="utf-8"?>
<p:tagLst xmlns:a="http://schemas.openxmlformats.org/drawingml/2006/main" xmlns:r="http://schemas.openxmlformats.org/officeDocument/2006/relationships" xmlns:p="http://schemas.openxmlformats.org/presentationml/2006/main">
  <p:tag name="NUM" val="53"/>
</p:tagLst>
</file>

<file path=ppt/tags/tag556.xml><?xml version="1.0" encoding="utf-8"?>
<p:tagLst xmlns:a="http://schemas.openxmlformats.org/drawingml/2006/main" xmlns:r="http://schemas.openxmlformats.org/officeDocument/2006/relationships" xmlns:p="http://schemas.openxmlformats.org/presentationml/2006/main">
  <p:tag name="NUM" val="54"/>
</p:tagLst>
</file>

<file path=ppt/tags/tag557.xml><?xml version="1.0" encoding="utf-8"?>
<p:tagLst xmlns:a="http://schemas.openxmlformats.org/drawingml/2006/main" xmlns:r="http://schemas.openxmlformats.org/officeDocument/2006/relationships" xmlns:p="http://schemas.openxmlformats.org/presentationml/2006/main">
  <p:tag name="NUM" val="55"/>
</p:tagLst>
</file>

<file path=ppt/tags/tag558.xml><?xml version="1.0" encoding="utf-8"?>
<p:tagLst xmlns:a="http://schemas.openxmlformats.org/drawingml/2006/main" xmlns:r="http://schemas.openxmlformats.org/officeDocument/2006/relationships" xmlns:p="http://schemas.openxmlformats.org/presentationml/2006/main">
  <p:tag name="NUM" val="56"/>
</p:tagLst>
</file>

<file path=ppt/tags/tag559.xml><?xml version="1.0" encoding="utf-8"?>
<p:tagLst xmlns:a="http://schemas.openxmlformats.org/drawingml/2006/main" xmlns:r="http://schemas.openxmlformats.org/officeDocument/2006/relationships" xmlns:p="http://schemas.openxmlformats.org/presentationml/2006/main">
  <p:tag name="NUM" val="57"/>
</p:tagLst>
</file>

<file path=ppt/tags/tag56.xml><?xml version="1.0" encoding="utf-8"?>
<p:tagLst xmlns:a="http://schemas.openxmlformats.org/drawingml/2006/main" xmlns:r="http://schemas.openxmlformats.org/officeDocument/2006/relationships" xmlns:p="http://schemas.openxmlformats.org/presentationml/2006/main">
  <p:tag name="NUM" val="24"/>
</p:tagLst>
</file>

<file path=ppt/tags/tag560.xml><?xml version="1.0" encoding="utf-8"?>
<p:tagLst xmlns:a="http://schemas.openxmlformats.org/drawingml/2006/main" xmlns:r="http://schemas.openxmlformats.org/officeDocument/2006/relationships" xmlns:p="http://schemas.openxmlformats.org/presentationml/2006/main">
  <p:tag name="NUM" val="58"/>
</p:tagLst>
</file>

<file path=ppt/tags/tag561.xml><?xml version="1.0" encoding="utf-8"?>
<p:tagLst xmlns:a="http://schemas.openxmlformats.org/drawingml/2006/main" xmlns:r="http://schemas.openxmlformats.org/officeDocument/2006/relationships" xmlns:p="http://schemas.openxmlformats.org/presentationml/2006/main">
  <p:tag name="NUM" val="59"/>
</p:tagLst>
</file>

<file path=ppt/tags/tag562.xml><?xml version="1.0" encoding="utf-8"?>
<p:tagLst xmlns:a="http://schemas.openxmlformats.org/drawingml/2006/main" xmlns:r="http://schemas.openxmlformats.org/officeDocument/2006/relationships" xmlns:p="http://schemas.openxmlformats.org/presentationml/2006/main">
  <p:tag name="NUM" val="60"/>
</p:tagLst>
</file>

<file path=ppt/tags/tag563.xml><?xml version="1.0" encoding="utf-8"?>
<p:tagLst xmlns:a="http://schemas.openxmlformats.org/drawingml/2006/main" xmlns:r="http://schemas.openxmlformats.org/officeDocument/2006/relationships" xmlns:p="http://schemas.openxmlformats.org/presentationml/2006/main">
  <p:tag name="NUM" val="61"/>
</p:tagLst>
</file>

<file path=ppt/tags/tag564.xml><?xml version="1.0" encoding="utf-8"?>
<p:tagLst xmlns:a="http://schemas.openxmlformats.org/drawingml/2006/main" xmlns:r="http://schemas.openxmlformats.org/officeDocument/2006/relationships" xmlns:p="http://schemas.openxmlformats.org/presentationml/2006/main">
  <p:tag name="NUM" val="62"/>
</p:tagLst>
</file>

<file path=ppt/tags/tag565.xml><?xml version="1.0" encoding="utf-8"?>
<p:tagLst xmlns:a="http://schemas.openxmlformats.org/drawingml/2006/main" xmlns:r="http://schemas.openxmlformats.org/officeDocument/2006/relationships" xmlns:p="http://schemas.openxmlformats.org/presentationml/2006/main">
  <p:tag name="NUM" val="1"/>
</p:tagLst>
</file>

<file path=ppt/tags/tag566.xml><?xml version="1.0" encoding="utf-8"?>
<p:tagLst xmlns:a="http://schemas.openxmlformats.org/drawingml/2006/main" xmlns:r="http://schemas.openxmlformats.org/officeDocument/2006/relationships" xmlns:p="http://schemas.openxmlformats.org/presentationml/2006/main">
  <p:tag name="NUM" val="2"/>
</p:tagLst>
</file>

<file path=ppt/tags/tag567.xml><?xml version="1.0" encoding="utf-8"?>
<p:tagLst xmlns:a="http://schemas.openxmlformats.org/drawingml/2006/main" xmlns:r="http://schemas.openxmlformats.org/officeDocument/2006/relationships" xmlns:p="http://schemas.openxmlformats.org/presentationml/2006/main">
  <p:tag name="NUM" val="3"/>
</p:tagLst>
</file>

<file path=ppt/tags/tag568.xml><?xml version="1.0" encoding="utf-8"?>
<p:tagLst xmlns:a="http://schemas.openxmlformats.org/drawingml/2006/main" xmlns:r="http://schemas.openxmlformats.org/officeDocument/2006/relationships" xmlns:p="http://schemas.openxmlformats.org/presentationml/2006/main">
  <p:tag name="NUM" val="4"/>
</p:tagLst>
</file>

<file path=ppt/tags/tag569.xml><?xml version="1.0" encoding="utf-8"?>
<p:tagLst xmlns:a="http://schemas.openxmlformats.org/drawingml/2006/main" xmlns:r="http://schemas.openxmlformats.org/officeDocument/2006/relationships" xmlns:p="http://schemas.openxmlformats.org/presentationml/2006/main">
  <p:tag name="NUM" val="5"/>
</p:tagLst>
</file>

<file path=ppt/tags/tag57.xml><?xml version="1.0" encoding="utf-8"?>
<p:tagLst xmlns:a="http://schemas.openxmlformats.org/drawingml/2006/main" xmlns:r="http://schemas.openxmlformats.org/officeDocument/2006/relationships" xmlns:p="http://schemas.openxmlformats.org/presentationml/2006/main">
  <p:tag name="NUM" val="25"/>
</p:tagLst>
</file>

<file path=ppt/tags/tag570.xml><?xml version="1.0" encoding="utf-8"?>
<p:tagLst xmlns:a="http://schemas.openxmlformats.org/drawingml/2006/main" xmlns:r="http://schemas.openxmlformats.org/officeDocument/2006/relationships" xmlns:p="http://schemas.openxmlformats.org/presentationml/2006/main">
  <p:tag name="NUM" val="6"/>
</p:tagLst>
</file>

<file path=ppt/tags/tag571.xml><?xml version="1.0" encoding="utf-8"?>
<p:tagLst xmlns:a="http://schemas.openxmlformats.org/drawingml/2006/main" xmlns:r="http://schemas.openxmlformats.org/officeDocument/2006/relationships" xmlns:p="http://schemas.openxmlformats.org/presentationml/2006/main">
  <p:tag name="NUM" val="7"/>
</p:tagLst>
</file>

<file path=ppt/tags/tag572.xml><?xml version="1.0" encoding="utf-8"?>
<p:tagLst xmlns:a="http://schemas.openxmlformats.org/drawingml/2006/main" xmlns:r="http://schemas.openxmlformats.org/officeDocument/2006/relationships" xmlns:p="http://schemas.openxmlformats.org/presentationml/2006/main">
  <p:tag name="NUM" val="9"/>
</p:tagLst>
</file>

<file path=ppt/tags/tag573.xml><?xml version="1.0" encoding="utf-8"?>
<p:tagLst xmlns:a="http://schemas.openxmlformats.org/drawingml/2006/main" xmlns:r="http://schemas.openxmlformats.org/officeDocument/2006/relationships" xmlns:p="http://schemas.openxmlformats.org/presentationml/2006/main">
  <p:tag name="NUM" val="11"/>
</p:tagLst>
</file>

<file path=ppt/tags/tag574.xml><?xml version="1.0" encoding="utf-8"?>
<p:tagLst xmlns:a="http://schemas.openxmlformats.org/drawingml/2006/main" xmlns:r="http://schemas.openxmlformats.org/officeDocument/2006/relationships" xmlns:p="http://schemas.openxmlformats.org/presentationml/2006/main">
  <p:tag name="NUM" val="12"/>
</p:tagLst>
</file>

<file path=ppt/tags/tag575.xml><?xml version="1.0" encoding="utf-8"?>
<p:tagLst xmlns:a="http://schemas.openxmlformats.org/drawingml/2006/main" xmlns:r="http://schemas.openxmlformats.org/officeDocument/2006/relationships" xmlns:p="http://schemas.openxmlformats.org/presentationml/2006/main">
  <p:tag name="NUM" val="13"/>
</p:tagLst>
</file>

<file path=ppt/tags/tag576.xml><?xml version="1.0" encoding="utf-8"?>
<p:tagLst xmlns:a="http://schemas.openxmlformats.org/drawingml/2006/main" xmlns:r="http://schemas.openxmlformats.org/officeDocument/2006/relationships" xmlns:p="http://schemas.openxmlformats.org/presentationml/2006/main">
  <p:tag name="NUM" val="14"/>
</p:tagLst>
</file>

<file path=ppt/tags/tag577.xml><?xml version="1.0" encoding="utf-8"?>
<p:tagLst xmlns:a="http://schemas.openxmlformats.org/drawingml/2006/main" xmlns:r="http://schemas.openxmlformats.org/officeDocument/2006/relationships" xmlns:p="http://schemas.openxmlformats.org/presentationml/2006/main">
  <p:tag name="NUM" val="15"/>
</p:tagLst>
</file>

<file path=ppt/tags/tag578.xml><?xml version="1.0" encoding="utf-8"?>
<p:tagLst xmlns:a="http://schemas.openxmlformats.org/drawingml/2006/main" xmlns:r="http://schemas.openxmlformats.org/officeDocument/2006/relationships" xmlns:p="http://schemas.openxmlformats.org/presentationml/2006/main">
  <p:tag name="NUM" val="22"/>
</p:tagLst>
</file>

<file path=ppt/tags/tag579.xml><?xml version="1.0" encoding="utf-8"?>
<p:tagLst xmlns:a="http://schemas.openxmlformats.org/drawingml/2006/main" xmlns:r="http://schemas.openxmlformats.org/officeDocument/2006/relationships" xmlns:p="http://schemas.openxmlformats.org/presentationml/2006/main">
  <p:tag name="NUM" val="23"/>
</p:tagLst>
</file>

<file path=ppt/tags/tag58.xml><?xml version="1.0" encoding="utf-8"?>
<p:tagLst xmlns:a="http://schemas.openxmlformats.org/drawingml/2006/main" xmlns:r="http://schemas.openxmlformats.org/officeDocument/2006/relationships" xmlns:p="http://schemas.openxmlformats.org/presentationml/2006/main">
  <p:tag name="NUM" val="26"/>
</p:tagLst>
</file>

<file path=ppt/tags/tag580.xml><?xml version="1.0" encoding="utf-8"?>
<p:tagLst xmlns:a="http://schemas.openxmlformats.org/drawingml/2006/main" xmlns:r="http://schemas.openxmlformats.org/officeDocument/2006/relationships" xmlns:p="http://schemas.openxmlformats.org/presentationml/2006/main">
  <p:tag name="NUM" val="24"/>
</p:tagLst>
</file>

<file path=ppt/tags/tag581.xml><?xml version="1.0" encoding="utf-8"?>
<p:tagLst xmlns:a="http://schemas.openxmlformats.org/drawingml/2006/main" xmlns:r="http://schemas.openxmlformats.org/officeDocument/2006/relationships" xmlns:p="http://schemas.openxmlformats.org/presentationml/2006/main">
  <p:tag name="NUM" val="25"/>
</p:tagLst>
</file>

<file path=ppt/tags/tag582.xml><?xml version="1.0" encoding="utf-8"?>
<p:tagLst xmlns:a="http://schemas.openxmlformats.org/drawingml/2006/main" xmlns:r="http://schemas.openxmlformats.org/officeDocument/2006/relationships" xmlns:p="http://schemas.openxmlformats.org/presentationml/2006/main">
  <p:tag name="NUM" val="26"/>
</p:tagLst>
</file>

<file path=ppt/tags/tag583.xml><?xml version="1.0" encoding="utf-8"?>
<p:tagLst xmlns:a="http://schemas.openxmlformats.org/drawingml/2006/main" xmlns:r="http://schemas.openxmlformats.org/officeDocument/2006/relationships" xmlns:p="http://schemas.openxmlformats.org/presentationml/2006/main">
  <p:tag name="NUM" val="27"/>
</p:tagLst>
</file>

<file path=ppt/tags/tag584.xml><?xml version="1.0" encoding="utf-8"?>
<p:tagLst xmlns:a="http://schemas.openxmlformats.org/drawingml/2006/main" xmlns:r="http://schemas.openxmlformats.org/officeDocument/2006/relationships" xmlns:p="http://schemas.openxmlformats.org/presentationml/2006/main">
  <p:tag name="NUM" val="28"/>
</p:tagLst>
</file>

<file path=ppt/tags/tag585.xml><?xml version="1.0" encoding="utf-8"?>
<p:tagLst xmlns:a="http://schemas.openxmlformats.org/drawingml/2006/main" xmlns:r="http://schemas.openxmlformats.org/officeDocument/2006/relationships" xmlns:p="http://schemas.openxmlformats.org/presentationml/2006/main">
  <p:tag name="NUM" val="29"/>
</p:tagLst>
</file>

<file path=ppt/tags/tag586.xml><?xml version="1.0" encoding="utf-8"?>
<p:tagLst xmlns:a="http://schemas.openxmlformats.org/drawingml/2006/main" xmlns:r="http://schemas.openxmlformats.org/officeDocument/2006/relationships" xmlns:p="http://schemas.openxmlformats.org/presentationml/2006/main">
  <p:tag name="NUM" val="30"/>
</p:tagLst>
</file>

<file path=ppt/tags/tag587.xml><?xml version="1.0" encoding="utf-8"?>
<p:tagLst xmlns:a="http://schemas.openxmlformats.org/drawingml/2006/main" xmlns:r="http://schemas.openxmlformats.org/officeDocument/2006/relationships" xmlns:p="http://schemas.openxmlformats.org/presentationml/2006/main">
  <p:tag name="NUM" val="31"/>
</p:tagLst>
</file>

<file path=ppt/tags/tag588.xml><?xml version="1.0" encoding="utf-8"?>
<p:tagLst xmlns:a="http://schemas.openxmlformats.org/drawingml/2006/main" xmlns:r="http://schemas.openxmlformats.org/officeDocument/2006/relationships" xmlns:p="http://schemas.openxmlformats.org/presentationml/2006/main">
  <p:tag name="NUM" val="32"/>
</p:tagLst>
</file>

<file path=ppt/tags/tag589.xml><?xml version="1.0" encoding="utf-8"?>
<p:tagLst xmlns:a="http://schemas.openxmlformats.org/drawingml/2006/main" xmlns:r="http://schemas.openxmlformats.org/officeDocument/2006/relationships" xmlns:p="http://schemas.openxmlformats.org/presentationml/2006/main">
  <p:tag name="NUM" val="33"/>
</p:tagLst>
</file>

<file path=ppt/tags/tag59.xml><?xml version="1.0" encoding="utf-8"?>
<p:tagLst xmlns:a="http://schemas.openxmlformats.org/drawingml/2006/main" xmlns:r="http://schemas.openxmlformats.org/officeDocument/2006/relationships" xmlns:p="http://schemas.openxmlformats.org/presentationml/2006/main">
  <p:tag name="NUM" val="27"/>
</p:tagLst>
</file>

<file path=ppt/tags/tag590.xml><?xml version="1.0" encoding="utf-8"?>
<p:tagLst xmlns:a="http://schemas.openxmlformats.org/drawingml/2006/main" xmlns:r="http://schemas.openxmlformats.org/officeDocument/2006/relationships" xmlns:p="http://schemas.openxmlformats.org/presentationml/2006/main">
  <p:tag name="NUM" val="34"/>
</p:tagLst>
</file>

<file path=ppt/tags/tag591.xml><?xml version="1.0" encoding="utf-8"?>
<p:tagLst xmlns:a="http://schemas.openxmlformats.org/drawingml/2006/main" xmlns:r="http://schemas.openxmlformats.org/officeDocument/2006/relationships" xmlns:p="http://schemas.openxmlformats.org/presentationml/2006/main">
  <p:tag name="NUM" val="35"/>
</p:tagLst>
</file>

<file path=ppt/tags/tag592.xml><?xml version="1.0" encoding="utf-8"?>
<p:tagLst xmlns:a="http://schemas.openxmlformats.org/drawingml/2006/main" xmlns:r="http://schemas.openxmlformats.org/officeDocument/2006/relationships" xmlns:p="http://schemas.openxmlformats.org/presentationml/2006/main">
  <p:tag name="NUM" val="36"/>
</p:tagLst>
</file>

<file path=ppt/tags/tag593.xml><?xml version="1.0" encoding="utf-8"?>
<p:tagLst xmlns:a="http://schemas.openxmlformats.org/drawingml/2006/main" xmlns:r="http://schemas.openxmlformats.org/officeDocument/2006/relationships" xmlns:p="http://schemas.openxmlformats.org/presentationml/2006/main">
  <p:tag name="NUM" val="37"/>
</p:tagLst>
</file>

<file path=ppt/tags/tag594.xml><?xml version="1.0" encoding="utf-8"?>
<p:tagLst xmlns:a="http://schemas.openxmlformats.org/drawingml/2006/main" xmlns:r="http://schemas.openxmlformats.org/officeDocument/2006/relationships" xmlns:p="http://schemas.openxmlformats.org/presentationml/2006/main">
  <p:tag name="NUM" val="38"/>
</p:tagLst>
</file>

<file path=ppt/tags/tag595.xml><?xml version="1.0" encoding="utf-8"?>
<p:tagLst xmlns:a="http://schemas.openxmlformats.org/drawingml/2006/main" xmlns:r="http://schemas.openxmlformats.org/officeDocument/2006/relationships" xmlns:p="http://schemas.openxmlformats.org/presentationml/2006/main">
  <p:tag name="NUM" val="39"/>
</p:tagLst>
</file>

<file path=ppt/tags/tag596.xml><?xml version="1.0" encoding="utf-8"?>
<p:tagLst xmlns:a="http://schemas.openxmlformats.org/drawingml/2006/main" xmlns:r="http://schemas.openxmlformats.org/officeDocument/2006/relationships" xmlns:p="http://schemas.openxmlformats.org/presentationml/2006/main">
  <p:tag name="NUM" val="40"/>
</p:tagLst>
</file>

<file path=ppt/tags/tag597.xml><?xml version="1.0" encoding="utf-8"?>
<p:tagLst xmlns:a="http://schemas.openxmlformats.org/drawingml/2006/main" xmlns:r="http://schemas.openxmlformats.org/officeDocument/2006/relationships" xmlns:p="http://schemas.openxmlformats.org/presentationml/2006/main">
  <p:tag name="NUM" val="41"/>
</p:tagLst>
</file>

<file path=ppt/tags/tag598.xml><?xml version="1.0" encoding="utf-8"?>
<p:tagLst xmlns:a="http://schemas.openxmlformats.org/drawingml/2006/main" xmlns:r="http://schemas.openxmlformats.org/officeDocument/2006/relationships" xmlns:p="http://schemas.openxmlformats.org/presentationml/2006/main">
  <p:tag name="NUM" val="42"/>
</p:tagLst>
</file>

<file path=ppt/tags/tag599.xml><?xml version="1.0" encoding="utf-8"?>
<p:tagLst xmlns:a="http://schemas.openxmlformats.org/drawingml/2006/main" xmlns:r="http://schemas.openxmlformats.org/officeDocument/2006/relationships" xmlns:p="http://schemas.openxmlformats.org/presentationml/2006/main">
  <p:tag name="NUM" val="43"/>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28"/>
</p:tagLst>
</file>

<file path=ppt/tags/tag600.xml><?xml version="1.0" encoding="utf-8"?>
<p:tagLst xmlns:a="http://schemas.openxmlformats.org/drawingml/2006/main" xmlns:r="http://schemas.openxmlformats.org/officeDocument/2006/relationships" xmlns:p="http://schemas.openxmlformats.org/presentationml/2006/main">
  <p:tag name="NUM" val="44"/>
</p:tagLst>
</file>

<file path=ppt/tags/tag601.xml><?xml version="1.0" encoding="utf-8"?>
<p:tagLst xmlns:a="http://schemas.openxmlformats.org/drawingml/2006/main" xmlns:r="http://schemas.openxmlformats.org/officeDocument/2006/relationships" xmlns:p="http://schemas.openxmlformats.org/presentationml/2006/main">
  <p:tag name="NUM" val="45"/>
</p:tagLst>
</file>

<file path=ppt/tags/tag602.xml><?xml version="1.0" encoding="utf-8"?>
<p:tagLst xmlns:a="http://schemas.openxmlformats.org/drawingml/2006/main" xmlns:r="http://schemas.openxmlformats.org/officeDocument/2006/relationships" xmlns:p="http://schemas.openxmlformats.org/presentationml/2006/main">
  <p:tag name="NUM" val="46"/>
</p:tagLst>
</file>

<file path=ppt/tags/tag603.xml><?xml version="1.0" encoding="utf-8"?>
<p:tagLst xmlns:a="http://schemas.openxmlformats.org/drawingml/2006/main" xmlns:r="http://schemas.openxmlformats.org/officeDocument/2006/relationships" xmlns:p="http://schemas.openxmlformats.org/presentationml/2006/main">
  <p:tag name="NUM" val="47"/>
</p:tagLst>
</file>

<file path=ppt/tags/tag604.xml><?xml version="1.0" encoding="utf-8"?>
<p:tagLst xmlns:a="http://schemas.openxmlformats.org/drawingml/2006/main" xmlns:r="http://schemas.openxmlformats.org/officeDocument/2006/relationships" xmlns:p="http://schemas.openxmlformats.org/presentationml/2006/main">
  <p:tag name="NUM" val="48"/>
</p:tagLst>
</file>

<file path=ppt/tags/tag605.xml><?xml version="1.0" encoding="utf-8"?>
<p:tagLst xmlns:a="http://schemas.openxmlformats.org/drawingml/2006/main" xmlns:r="http://schemas.openxmlformats.org/officeDocument/2006/relationships" xmlns:p="http://schemas.openxmlformats.org/presentationml/2006/main">
  <p:tag name="NUM" val="49"/>
</p:tagLst>
</file>

<file path=ppt/tags/tag606.xml><?xml version="1.0" encoding="utf-8"?>
<p:tagLst xmlns:a="http://schemas.openxmlformats.org/drawingml/2006/main" xmlns:r="http://schemas.openxmlformats.org/officeDocument/2006/relationships" xmlns:p="http://schemas.openxmlformats.org/presentationml/2006/main">
  <p:tag name="NUM" val="50"/>
</p:tagLst>
</file>

<file path=ppt/tags/tag607.xml><?xml version="1.0" encoding="utf-8"?>
<p:tagLst xmlns:a="http://schemas.openxmlformats.org/drawingml/2006/main" xmlns:r="http://schemas.openxmlformats.org/officeDocument/2006/relationships" xmlns:p="http://schemas.openxmlformats.org/presentationml/2006/main">
  <p:tag name="NUM" val="51"/>
</p:tagLst>
</file>

<file path=ppt/tags/tag608.xml><?xml version="1.0" encoding="utf-8"?>
<p:tagLst xmlns:a="http://schemas.openxmlformats.org/drawingml/2006/main" xmlns:r="http://schemas.openxmlformats.org/officeDocument/2006/relationships" xmlns:p="http://schemas.openxmlformats.org/presentationml/2006/main">
  <p:tag name="NUM" val="52"/>
</p:tagLst>
</file>

<file path=ppt/tags/tag609.xml><?xml version="1.0" encoding="utf-8"?>
<p:tagLst xmlns:a="http://schemas.openxmlformats.org/drawingml/2006/main" xmlns:r="http://schemas.openxmlformats.org/officeDocument/2006/relationships" xmlns:p="http://schemas.openxmlformats.org/presentationml/2006/main">
  <p:tag name="NUM" val="53"/>
</p:tagLst>
</file>

<file path=ppt/tags/tag61.xml><?xml version="1.0" encoding="utf-8"?>
<p:tagLst xmlns:a="http://schemas.openxmlformats.org/drawingml/2006/main" xmlns:r="http://schemas.openxmlformats.org/officeDocument/2006/relationships" xmlns:p="http://schemas.openxmlformats.org/presentationml/2006/main">
  <p:tag name="NUM" val="29"/>
</p:tagLst>
</file>

<file path=ppt/tags/tag610.xml><?xml version="1.0" encoding="utf-8"?>
<p:tagLst xmlns:a="http://schemas.openxmlformats.org/drawingml/2006/main" xmlns:r="http://schemas.openxmlformats.org/officeDocument/2006/relationships" xmlns:p="http://schemas.openxmlformats.org/presentationml/2006/main">
  <p:tag name="NUM" val="54"/>
</p:tagLst>
</file>

<file path=ppt/tags/tag611.xml><?xml version="1.0" encoding="utf-8"?>
<p:tagLst xmlns:a="http://schemas.openxmlformats.org/drawingml/2006/main" xmlns:r="http://schemas.openxmlformats.org/officeDocument/2006/relationships" xmlns:p="http://schemas.openxmlformats.org/presentationml/2006/main">
  <p:tag name="NUM" val="55"/>
</p:tagLst>
</file>

<file path=ppt/tags/tag612.xml><?xml version="1.0" encoding="utf-8"?>
<p:tagLst xmlns:a="http://schemas.openxmlformats.org/drawingml/2006/main" xmlns:r="http://schemas.openxmlformats.org/officeDocument/2006/relationships" xmlns:p="http://schemas.openxmlformats.org/presentationml/2006/main">
  <p:tag name="NUM" val="56"/>
</p:tagLst>
</file>

<file path=ppt/tags/tag613.xml><?xml version="1.0" encoding="utf-8"?>
<p:tagLst xmlns:a="http://schemas.openxmlformats.org/drawingml/2006/main" xmlns:r="http://schemas.openxmlformats.org/officeDocument/2006/relationships" xmlns:p="http://schemas.openxmlformats.org/presentationml/2006/main">
  <p:tag name="NUM" val="57"/>
</p:tagLst>
</file>

<file path=ppt/tags/tag614.xml><?xml version="1.0" encoding="utf-8"?>
<p:tagLst xmlns:a="http://schemas.openxmlformats.org/drawingml/2006/main" xmlns:r="http://schemas.openxmlformats.org/officeDocument/2006/relationships" xmlns:p="http://schemas.openxmlformats.org/presentationml/2006/main">
  <p:tag name="NUM" val="58"/>
</p:tagLst>
</file>

<file path=ppt/tags/tag615.xml><?xml version="1.0" encoding="utf-8"?>
<p:tagLst xmlns:a="http://schemas.openxmlformats.org/drawingml/2006/main" xmlns:r="http://schemas.openxmlformats.org/officeDocument/2006/relationships" xmlns:p="http://schemas.openxmlformats.org/presentationml/2006/main">
  <p:tag name="NUM" val="1"/>
</p:tagLst>
</file>

<file path=ppt/tags/tag616.xml><?xml version="1.0" encoding="utf-8"?>
<p:tagLst xmlns:a="http://schemas.openxmlformats.org/drawingml/2006/main" xmlns:r="http://schemas.openxmlformats.org/officeDocument/2006/relationships" xmlns:p="http://schemas.openxmlformats.org/presentationml/2006/main">
  <p:tag name="NUM" val="2"/>
</p:tagLst>
</file>

<file path=ppt/tags/tag617.xml><?xml version="1.0" encoding="utf-8"?>
<p:tagLst xmlns:a="http://schemas.openxmlformats.org/drawingml/2006/main" xmlns:r="http://schemas.openxmlformats.org/officeDocument/2006/relationships" xmlns:p="http://schemas.openxmlformats.org/presentationml/2006/main">
  <p:tag name="NUM" val="3"/>
</p:tagLst>
</file>

<file path=ppt/tags/tag618.xml><?xml version="1.0" encoding="utf-8"?>
<p:tagLst xmlns:a="http://schemas.openxmlformats.org/drawingml/2006/main" xmlns:r="http://schemas.openxmlformats.org/officeDocument/2006/relationships" xmlns:p="http://schemas.openxmlformats.org/presentationml/2006/main">
  <p:tag name="NUM" val="4"/>
</p:tagLst>
</file>

<file path=ppt/tags/tag619.xml><?xml version="1.0" encoding="utf-8"?>
<p:tagLst xmlns:a="http://schemas.openxmlformats.org/drawingml/2006/main" xmlns:r="http://schemas.openxmlformats.org/officeDocument/2006/relationships" xmlns:p="http://schemas.openxmlformats.org/presentationml/2006/main">
  <p:tag name="NUM" val="5"/>
</p:tagLst>
</file>

<file path=ppt/tags/tag62.xml><?xml version="1.0" encoding="utf-8"?>
<p:tagLst xmlns:a="http://schemas.openxmlformats.org/drawingml/2006/main" xmlns:r="http://schemas.openxmlformats.org/officeDocument/2006/relationships" xmlns:p="http://schemas.openxmlformats.org/presentationml/2006/main">
  <p:tag name="NUM" val="30"/>
</p:tagLst>
</file>

<file path=ppt/tags/tag620.xml><?xml version="1.0" encoding="utf-8"?>
<p:tagLst xmlns:a="http://schemas.openxmlformats.org/drawingml/2006/main" xmlns:r="http://schemas.openxmlformats.org/officeDocument/2006/relationships" xmlns:p="http://schemas.openxmlformats.org/presentationml/2006/main">
  <p:tag name="NUM" val="1"/>
</p:tagLst>
</file>

<file path=ppt/tags/tag621.xml><?xml version="1.0" encoding="utf-8"?>
<p:tagLst xmlns:a="http://schemas.openxmlformats.org/drawingml/2006/main" xmlns:r="http://schemas.openxmlformats.org/officeDocument/2006/relationships" xmlns:p="http://schemas.openxmlformats.org/presentationml/2006/main">
  <p:tag name="NUM" val="2"/>
</p:tagLst>
</file>

<file path=ppt/tags/tag622.xml><?xml version="1.0" encoding="utf-8"?>
<p:tagLst xmlns:a="http://schemas.openxmlformats.org/drawingml/2006/main" xmlns:r="http://schemas.openxmlformats.org/officeDocument/2006/relationships" xmlns:p="http://schemas.openxmlformats.org/presentationml/2006/main">
  <p:tag name="NUM" val="3"/>
</p:tagLst>
</file>

<file path=ppt/tags/tag623.xml><?xml version="1.0" encoding="utf-8"?>
<p:tagLst xmlns:a="http://schemas.openxmlformats.org/drawingml/2006/main" xmlns:r="http://schemas.openxmlformats.org/officeDocument/2006/relationships" xmlns:p="http://schemas.openxmlformats.org/presentationml/2006/main">
  <p:tag name="NUM" val="4"/>
</p:tagLst>
</file>

<file path=ppt/tags/tag624.xml><?xml version="1.0" encoding="utf-8"?>
<p:tagLst xmlns:a="http://schemas.openxmlformats.org/drawingml/2006/main" xmlns:r="http://schemas.openxmlformats.org/officeDocument/2006/relationships" xmlns:p="http://schemas.openxmlformats.org/presentationml/2006/main">
  <p:tag name="NUM" val="5"/>
</p:tagLst>
</file>

<file path=ppt/tags/tag625.xml><?xml version="1.0" encoding="utf-8"?>
<p:tagLst xmlns:a="http://schemas.openxmlformats.org/drawingml/2006/main" xmlns:r="http://schemas.openxmlformats.org/officeDocument/2006/relationships" xmlns:p="http://schemas.openxmlformats.org/presentationml/2006/main">
  <p:tag name="NUM" val="6"/>
</p:tagLst>
</file>

<file path=ppt/tags/tag626.xml><?xml version="1.0" encoding="utf-8"?>
<p:tagLst xmlns:a="http://schemas.openxmlformats.org/drawingml/2006/main" xmlns:r="http://schemas.openxmlformats.org/officeDocument/2006/relationships" xmlns:p="http://schemas.openxmlformats.org/presentationml/2006/main">
  <p:tag name="NUM" val="7"/>
</p:tagLst>
</file>

<file path=ppt/tags/tag627.xml><?xml version="1.0" encoding="utf-8"?>
<p:tagLst xmlns:a="http://schemas.openxmlformats.org/drawingml/2006/main" xmlns:r="http://schemas.openxmlformats.org/officeDocument/2006/relationships" xmlns:p="http://schemas.openxmlformats.org/presentationml/2006/main">
  <p:tag name="NUM" val="1"/>
</p:tagLst>
</file>

<file path=ppt/tags/tag628.xml><?xml version="1.0" encoding="utf-8"?>
<p:tagLst xmlns:a="http://schemas.openxmlformats.org/drawingml/2006/main" xmlns:r="http://schemas.openxmlformats.org/officeDocument/2006/relationships" xmlns:p="http://schemas.openxmlformats.org/presentationml/2006/main">
  <p:tag name="NUM" val="2"/>
</p:tagLst>
</file>

<file path=ppt/tags/tag629.xml><?xml version="1.0" encoding="utf-8"?>
<p:tagLst xmlns:a="http://schemas.openxmlformats.org/drawingml/2006/main" xmlns:r="http://schemas.openxmlformats.org/officeDocument/2006/relationships" xmlns:p="http://schemas.openxmlformats.org/presentationml/2006/main">
  <p:tag name="NUM" val="3"/>
</p:tagLst>
</file>

<file path=ppt/tags/tag63.xml><?xml version="1.0" encoding="utf-8"?>
<p:tagLst xmlns:a="http://schemas.openxmlformats.org/drawingml/2006/main" xmlns:r="http://schemas.openxmlformats.org/officeDocument/2006/relationships" xmlns:p="http://schemas.openxmlformats.org/presentationml/2006/main">
  <p:tag name="NUM" val="31"/>
</p:tagLst>
</file>

<file path=ppt/tags/tag630.xml><?xml version="1.0" encoding="utf-8"?>
<p:tagLst xmlns:a="http://schemas.openxmlformats.org/drawingml/2006/main" xmlns:r="http://schemas.openxmlformats.org/officeDocument/2006/relationships" xmlns:p="http://schemas.openxmlformats.org/presentationml/2006/main">
  <p:tag name="NUM" val="1"/>
</p:tagLst>
</file>

<file path=ppt/tags/tag631.xml><?xml version="1.0" encoding="utf-8"?>
<p:tagLst xmlns:a="http://schemas.openxmlformats.org/drawingml/2006/main" xmlns:r="http://schemas.openxmlformats.org/officeDocument/2006/relationships" xmlns:p="http://schemas.openxmlformats.org/presentationml/2006/main">
  <p:tag name="NUM" val="2"/>
</p:tagLst>
</file>

<file path=ppt/tags/tag632.xml><?xml version="1.0" encoding="utf-8"?>
<p:tagLst xmlns:a="http://schemas.openxmlformats.org/drawingml/2006/main" xmlns:r="http://schemas.openxmlformats.org/officeDocument/2006/relationships" xmlns:p="http://schemas.openxmlformats.org/presentationml/2006/main">
  <p:tag name="NUM" val="3"/>
</p:tagLst>
</file>

<file path=ppt/tags/tag633.xml><?xml version="1.0" encoding="utf-8"?>
<p:tagLst xmlns:a="http://schemas.openxmlformats.org/drawingml/2006/main" xmlns:r="http://schemas.openxmlformats.org/officeDocument/2006/relationships" xmlns:p="http://schemas.openxmlformats.org/presentationml/2006/main">
  <p:tag name="NUM" val="4"/>
</p:tagLst>
</file>

<file path=ppt/tags/tag634.xml><?xml version="1.0" encoding="utf-8"?>
<p:tagLst xmlns:a="http://schemas.openxmlformats.org/drawingml/2006/main" xmlns:r="http://schemas.openxmlformats.org/officeDocument/2006/relationships" xmlns:p="http://schemas.openxmlformats.org/presentationml/2006/main">
  <p:tag name="NUM" val="5"/>
</p:tagLst>
</file>

<file path=ppt/tags/tag635.xml><?xml version="1.0" encoding="utf-8"?>
<p:tagLst xmlns:a="http://schemas.openxmlformats.org/drawingml/2006/main" xmlns:r="http://schemas.openxmlformats.org/officeDocument/2006/relationships" xmlns:p="http://schemas.openxmlformats.org/presentationml/2006/main">
  <p:tag name="NUM" val="6"/>
</p:tagLst>
</file>

<file path=ppt/tags/tag636.xml><?xml version="1.0" encoding="utf-8"?>
<p:tagLst xmlns:a="http://schemas.openxmlformats.org/drawingml/2006/main" xmlns:r="http://schemas.openxmlformats.org/officeDocument/2006/relationships" xmlns:p="http://schemas.openxmlformats.org/presentationml/2006/main">
  <p:tag name="NUM" val="7"/>
</p:tagLst>
</file>

<file path=ppt/tags/tag637.xml><?xml version="1.0" encoding="utf-8"?>
<p:tagLst xmlns:a="http://schemas.openxmlformats.org/drawingml/2006/main" xmlns:r="http://schemas.openxmlformats.org/officeDocument/2006/relationships" xmlns:p="http://schemas.openxmlformats.org/presentationml/2006/main">
  <p:tag name="NUM" val="8"/>
</p:tagLst>
</file>

<file path=ppt/tags/tag638.xml><?xml version="1.0" encoding="utf-8"?>
<p:tagLst xmlns:a="http://schemas.openxmlformats.org/drawingml/2006/main" xmlns:r="http://schemas.openxmlformats.org/officeDocument/2006/relationships" xmlns:p="http://schemas.openxmlformats.org/presentationml/2006/main">
  <p:tag name="NUM" val="9"/>
</p:tagLst>
</file>

<file path=ppt/tags/tag639.xml><?xml version="1.0" encoding="utf-8"?>
<p:tagLst xmlns:a="http://schemas.openxmlformats.org/drawingml/2006/main" xmlns:r="http://schemas.openxmlformats.org/officeDocument/2006/relationships" xmlns:p="http://schemas.openxmlformats.org/presentationml/2006/main">
  <p:tag name="NUM" val="10"/>
</p:tagLst>
</file>

<file path=ppt/tags/tag64.xml><?xml version="1.0" encoding="utf-8"?>
<p:tagLst xmlns:a="http://schemas.openxmlformats.org/drawingml/2006/main" xmlns:r="http://schemas.openxmlformats.org/officeDocument/2006/relationships" xmlns:p="http://schemas.openxmlformats.org/presentationml/2006/main">
  <p:tag name="NUM" val="32"/>
</p:tagLst>
</file>

<file path=ppt/tags/tag640.xml><?xml version="1.0" encoding="utf-8"?>
<p:tagLst xmlns:a="http://schemas.openxmlformats.org/drawingml/2006/main" xmlns:r="http://schemas.openxmlformats.org/officeDocument/2006/relationships" xmlns:p="http://schemas.openxmlformats.org/presentationml/2006/main">
  <p:tag name="NUM" val="11"/>
</p:tagLst>
</file>

<file path=ppt/tags/tag641.xml><?xml version="1.0" encoding="utf-8"?>
<p:tagLst xmlns:a="http://schemas.openxmlformats.org/drawingml/2006/main" xmlns:r="http://schemas.openxmlformats.org/officeDocument/2006/relationships" xmlns:p="http://schemas.openxmlformats.org/presentationml/2006/main">
  <p:tag name="NUM" val="12"/>
</p:tagLst>
</file>

<file path=ppt/tags/tag642.xml><?xml version="1.0" encoding="utf-8"?>
<p:tagLst xmlns:a="http://schemas.openxmlformats.org/drawingml/2006/main" xmlns:r="http://schemas.openxmlformats.org/officeDocument/2006/relationships" xmlns:p="http://schemas.openxmlformats.org/presentationml/2006/main">
  <p:tag name="NUM" val="13"/>
</p:tagLst>
</file>

<file path=ppt/tags/tag643.xml><?xml version="1.0" encoding="utf-8"?>
<p:tagLst xmlns:a="http://schemas.openxmlformats.org/drawingml/2006/main" xmlns:r="http://schemas.openxmlformats.org/officeDocument/2006/relationships" xmlns:p="http://schemas.openxmlformats.org/presentationml/2006/main">
  <p:tag name="NUM" val="14"/>
</p:tagLst>
</file>

<file path=ppt/tags/tag644.xml><?xml version="1.0" encoding="utf-8"?>
<p:tagLst xmlns:a="http://schemas.openxmlformats.org/drawingml/2006/main" xmlns:r="http://schemas.openxmlformats.org/officeDocument/2006/relationships" xmlns:p="http://schemas.openxmlformats.org/presentationml/2006/main">
  <p:tag name="NUM" val="15"/>
</p:tagLst>
</file>

<file path=ppt/tags/tag645.xml><?xml version="1.0" encoding="utf-8"?>
<p:tagLst xmlns:a="http://schemas.openxmlformats.org/drawingml/2006/main" xmlns:r="http://schemas.openxmlformats.org/officeDocument/2006/relationships" xmlns:p="http://schemas.openxmlformats.org/presentationml/2006/main">
  <p:tag name="NUM" val="16"/>
</p:tagLst>
</file>

<file path=ppt/tags/tag646.xml><?xml version="1.0" encoding="utf-8"?>
<p:tagLst xmlns:a="http://schemas.openxmlformats.org/drawingml/2006/main" xmlns:r="http://schemas.openxmlformats.org/officeDocument/2006/relationships" xmlns:p="http://schemas.openxmlformats.org/presentationml/2006/main">
  <p:tag name="NUM" val="17"/>
</p:tagLst>
</file>

<file path=ppt/tags/tag647.xml><?xml version="1.0" encoding="utf-8"?>
<p:tagLst xmlns:a="http://schemas.openxmlformats.org/drawingml/2006/main" xmlns:r="http://schemas.openxmlformats.org/officeDocument/2006/relationships" xmlns:p="http://schemas.openxmlformats.org/presentationml/2006/main">
  <p:tag name="NUM" val="18"/>
</p:tagLst>
</file>

<file path=ppt/tags/tag648.xml><?xml version="1.0" encoding="utf-8"?>
<p:tagLst xmlns:a="http://schemas.openxmlformats.org/drawingml/2006/main" xmlns:r="http://schemas.openxmlformats.org/officeDocument/2006/relationships" xmlns:p="http://schemas.openxmlformats.org/presentationml/2006/main">
  <p:tag name="NUM" val="19"/>
</p:tagLst>
</file>

<file path=ppt/tags/tag649.xml><?xml version="1.0" encoding="utf-8"?>
<p:tagLst xmlns:a="http://schemas.openxmlformats.org/drawingml/2006/main" xmlns:r="http://schemas.openxmlformats.org/officeDocument/2006/relationships" xmlns:p="http://schemas.openxmlformats.org/presentationml/2006/main">
  <p:tag name="NUM" val="20"/>
</p:tagLst>
</file>

<file path=ppt/tags/tag65.xml><?xml version="1.0" encoding="utf-8"?>
<p:tagLst xmlns:a="http://schemas.openxmlformats.org/drawingml/2006/main" xmlns:r="http://schemas.openxmlformats.org/officeDocument/2006/relationships" xmlns:p="http://schemas.openxmlformats.org/presentationml/2006/main">
  <p:tag name="NUM" val="33"/>
</p:tagLst>
</file>

<file path=ppt/tags/tag650.xml><?xml version="1.0" encoding="utf-8"?>
<p:tagLst xmlns:a="http://schemas.openxmlformats.org/drawingml/2006/main" xmlns:r="http://schemas.openxmlformats.org/officeDocument/2006/relationships" xmlns:p="http://schemas.openxmlformats.org/presentationml/2006/main">
  <p:tag name="NUM" val="21"/>
</p:tagLst>
</file>

<file path=ppt/tags/tag651.xml><?xml version="1.0" encoding="utf-8"?>
<p:tagLst xmlns:a="http://schemas.openxmlformats.org/drawingml/2006/main" xmlns:r="http://schemas.openxmlformats.org/officeDocument/2006/relationships" xmlns:p="http://schemas.openxmlformats.org/presentationml/2006/main">
  <p:tag name="NUM" val="22"/>
</p:tagLst>
</file>

<file path=ppt/tags/tag652.xml><?xml version="1.0" encoding="utf-8"?>
<p:tagLst xmlns:a="http://schemas.openxmlformats.org/drawingml/2006/main" xmlns:r="http://schemas.openxmlformats.org/officeDocument/2006/relationships" xmlns:p="http://schemas.openxmlformats.org/presentationml/2006/main">
  <p:tag name="NUM" val="23"/>
</p:tagLst>
</file>

<file path=ppt/tags/tag653.xml><?xml version="1.0" encoding="utf-8"?>
<p:tagLst xmlns:a="http://schemas.openxmlformats.org/drawingml/2006/main" xmlns:r="http://schemas.openxmlformats.org/officeDocument/2006/relationships" xmlns:p="http://schemas.openxmlformats.org/presentationml/2006/main">
  <p:tag name="NUM" val="24"/>
</p:tagLst>
</file>

<file path=ppt/tags/tag654.xml><?xml version="1.0" encoding="utf-8"?>
<p:tagLst xmlns:a="http://schemas.openxmlformats.org/drawingml/2006/main" xmlns:r="http://schemas.openxmlformats.org/officeDocument/2006/relationships" xmlns:p="http://schemas.openxmlformats.org/presentationml/2006/main">
  <p:tag name="NUM" val="25"/>
</p:tagLst>
</file>

<file path=ppt/tags/tag655.xml><?xml version="1.0" encoding="utf-8"?>
<p:tagLst xmlns:a="http://schemas.openxmlformats.org/drawingml/2006/main" xmlns:r="http://schemas.openxmlformats.org/officeDocument/2006/relationships" xmlns:p="http://schemas.openxmlformats.org/presentationml/2006/main">
  <p:tag name="NUM" val="26"/>
</p:tagLst>
</file>

<file path=ppt/tags/tag656.xml><?xml version="1.0" encoding="utf-8"?>
<p:tagLst xmlns:a="http://schemas.openxmlformats.org/drawingml/2006/main" xmlns:r="http://schemas.openxmlformats.org/officeDocument/2006/relationships" xmlns:p="http://schemas.openxmlformats.org/presentationml/2006/main">
  <p:tag name="NUM" val="27"/>
</p:tagLst>
</file>

<file path=ppt/tags/tag657.xml><?xml version="1.0" encoding="utf-8"?>
<p:tagLst xmlns:a="http://schemas.openxmlformats.org/drawingml/2006/main" xmlns:r="http://schemas.openxmlformats.org/officeDocument/2006/relationships" xmlns:p="http://schemas.openxmlformats.org/presentationml/2006/main">
  <p:tag name="NUM" val="28"/>
</p:tagLst>
</file>

<file path=ppt/tags/tag658.xml><?xml version="1.0" encoding="utf-8"?>
<p:tagLst xmlns:a="http://schemas.openxmlformats.org/drawingml/2006/main" xmlns:r="http://schemas.openxmlformats.org/officeDocument/2006/relationships" xmlns:p="http://schemas.openxmlformats.org/presentationml/2006/main">
  <p:tag name="NUM" val="29"/>
</p:tagLst>
</file>

<file path=ppt/tags/tag659.xml><?xml version="1.0" encoding="utf-8"?>
<p:tagLst xmlns:a="http://schemas.openxmlformats.org/drawingml/2006/main" xmlns:r="http://schemas.openxmlformats.org/officeDocument/2006/relationships" xmlns:p="http://schemas.openxmlformats.org/presentationml/2006/main">
  <p:tag name="NUM" val="30"/>
</p:tagLst>
</file>

<file path=ppt/tags/tag66.xml><?xml version="1.0" encoding="utf-8"?>
<p:tagLst xmlns:a="http://schemas.openxmlformats.org/drawingml/2006/main" xmlns:r="http://schemas.openxmlformats.org/officeDocument/2006/relationships" xmlns:p="http://schemas.openxmlformats.org/presentationml/2006/main">
  <p:tag name="NUM" val="34"/>
</p:tagLst>
</file>

<file path=ppt/tags/tag660.xml><?xml version="1.0" encoding="utf-8"?>
<p:tagLst xmlns:a="http://schemas.openxmlformats.org/drawingml/2006/main" xmlns:r="http://schemas.openxmlformats.org/officeDocument/2006/relationships" xmlns:p="http://schemas.openxmlformats.org/presentationml/2006/main">
  <p:tag name="NUM" val="31"/>
</p:tagLst>
</file>

<file path=ppt/tags/tag661.xml><?xml version="1.0" encoding="utf-8"?>
<p:tagLst xmlns:a="http://schemas.openxmlformats.org/drawingml/2006/main" xmlns:r="http://schemas.openxmlformats.org/officeDocument/2006/relationships" xmlns:p="http://schemas.openxmlformats.org/presentationml/2006/main">
  <p:tag name="NUM" val="32"/>
</p:tagLst>
</file>

<file path=ppt/tags/tag662.xml><?xml version="1.0" encoding="utf-8"?>
<p:tagLst xmlns:a="http://schemas.openxmlformats.org/drawingml/2006/main" xmlns:r="http://schemas.openxmlformats.org/officeDocument/2006/relationships" xmlns:p="http://schemas.openxmlformats.org/presentationml/2006/main">
  <p:tag name="NUM" val="33"/>
</p:tagLst>
</file>

<file path=ppt/tags/tag663.xml><?xml version="1.0" encoding="utf-8"?>
<p:tagLst xmlns:a="http://schemas.openxmlformats.org/drawingml/2006/main" xmlns:r="http://schemas.openxmlformats.org/officeDocument/2006/relationships" xmlns:p="http://schemas.openxmlformats.org/presentationml/2006/main">
  <p:tag name="NUM" val="34"/>
</p:tagLst>
</file>

<file path=ppt/tags/tag664.xml><?xml version="1.0" encoding="utf-8"?>
<p:tagLst xmlns:a="http://schemas.openxmlformats.org/drawingml/2006/main" xmlns:r="http://schemas.openxmlformats.org/officeDocument/2006/relationships" xmlns:p="http://schemas.openxmlformats.org/presentationml/2006/main">
  <p:tag name="NUM" val="35"/>
</p:tagLst>
</file>

<file path=ppt/tags/tag665.xml><?xml version="1.0" encoding="utf-8"?>
<p:tagLst xmlns:a="http://schemas.openxmlformats.org/drawingml/2006/main" xmlns:r="http://schemas.openxmlformats.org/officeDocument/2006/relationships" xmlns:p="http://schemas.openxmlformats.org/presentationml/2006/main">
  <p:tag name="NUM" val="1"/>
</p:tagLst>
</file>

<file path=ppt/tags/tag666.xml><?xml version="1.0" encoding="utf-8"?>
<p:tagLst xmlns:a="http://schemas.openxmlformats.org/drawingml/2006/main" xmlns:r="http://schemas.openxmlformats.org/officeDocument/2006/relationships" xmlns:p="http://schemas.openxmlformats.org/presentationml/2006/main">
  <p:tag name="NUM" val="2"/>
</p:tagLst>
</file>

<file path=ppt/tags/tag667.xml><?xml version="1.0" encoding="utf-8"?>
<p:tagLst xmlns:a="http://schemas.openxmlformats.org/drawingml/2006/main" xmlns:r="http://schemas.openxmlformats.org/officeDocument/2006/relationships" xmlns:p="http://schemas.openxmlformats.org/presentationml/2006/main">
  <p:tag name="NUM" val="3"/>
</p:tagLst>
</file>

<file path=ppt/tags/tag668.xml><?xml version="1.0" encoding="utf-8"?>
<p:tagLst xmlns:a="http://schemas.openxmlformats.org/drawingml/2006/main" xmlns:r="http://schemas.openxmlformats.org/officeDocument/2006/relationships" xmlns:p="http://schemas.openxmlformats.org/presentationml/2006/main">
  <p:tag name="NUM" val="4"/>
</p:tagLst>
</file>

<file path=ppt/tags/tag669.xml><?xml version="1.0" encoding="utf-8"?>
<p:tagLst xmlns:a="http://schemas.openxmlformats.org/drawingml/2006/main" xmlns:r="http://schemas.openxmlformats.org/officeDocument/2006/relationships" xmlns:p="http://schemas.openxmlformats.org/presentationml/2006/main">
  <p:tag name="NUM" val="5"/>
</p:tagLst>
</file>

<file path=ppt/tags/tag67.xml><?xml version="1.0" encoding="utf-8"?>
<p:tagLst xmlns:a="http://schemas.openxmlformats.org/drawingml/2006/main" xmlns:r="http://schemas.openxmlformats.org/officeDocument/2006/relationships" xmlns:p="http://schemas.openxmlformats.org/presentationml/2006/main">
  <p:tag name="NUM" val="35"/>
</p:tagLst>
</file>

<file path=ppt/tags/tag670.xml><?xml version="1.0" encoding="utf-8"?>
<p:tagLst xmlns:a="http://schemas.openxmlformats.org/drawingml/2006/main" xmlns:r="http://schemas.openxmlformats.org/officeDocument/2006/relationships" xmlns:p="http://schemas.openxmlformats.org/presentationml/2006/main">
  <p:tag name="NUM" val="6"/>
</p:tagLst>
</file>

<file path=ppt/tags/tag671.xml><?xml version="1.0" encoding="utf-8"?>
<p:tagLst xmlns:a="http://schemas.openxmlformats.org/drawingml/2006/main" xmlns:r="http://schemas.openxmlformats.org/officeDocument/2006/relationships" xmlns:p="http://schemas.openxmlformats.org/presentationml/2006/main">
  <p:tag name="NUM" val="7"/>
</p:tagLst>
</file>

<file path=ppt/tags/tag672.xml><?xml version="1.0" encoding="utf-8"?>
<p:tagLst xmlns:a="http://schemas.openxmlformats.org/drawingml/2006/main" xmlns:r="http://schemas.openxmlformats.org/officeDocument/2006/relationships" xmlns:p="http://schemas.openxmlformats.org/presentationml/2006/main">
  <p:tag name="NUM" val="8"/>
</p:tagLst>
</file>

<file path=ppt/tags/tag673.xml><?xml version="1.0" encoding="utf-8"?>
<p:tagLst xmlns:a="http://schemas.openxmlformats.org/drawingml/2006/main" xmlns:r="http://schemas.openxmlformats.org/officeDocument/2006/relationships" xmlns:p="http://schemas.openxmlformats.org/presentationml/2006/main">
  <p:tag name="NUM" val="9"/>
</p:tagLst>
</file>

<file path=ppt/tags/tag674.xml><?xml version="1.0" encoding="utf-8"?>
<p:tagLst xmlns:a="http://schemas.openxmlformats.org/drawingml/2006/main" xmlns:r="http://schemas.openxmlformats.org/officeDocument/2006/relationships" xmlns:p="http://schemas.openxmlformats.org/presentationml/2006/main">
  <p:tag name="NUM" val="10"/>
</p:tagLst>
</file>

<file path=ppt/tags/tag675.xml><?xml version="1.0" encoding="utf-8"?>
<p:tagLst xmlns:a="http://schemas.openxmlformats.org/drawingml/2006/main" xmlns:r="http://schemas.openxmlformats.org/officeDocument/2006/relationships" xmlns:p="http://schemas.openxmlformats.org/presentationml/2006/main">
  <p:tag name="NUM" val="11"/>
</p:tagLst>
</file>

<file path=ppt/tags/tag676.xml><?xml version="1.0" encoding="utf-8"?>
<p:tagLst xmlns:a="http://schemas.openxmlformats.org/drawingml/2006/main" xmlns:r="http://schemas.openxmlformats.org/officeDocument/2006/relationships" xmlns:p="http://schemas.openxmlformats.org/presentationml/2006/main">
  <p:tag name="NUM" val="12"/>
</p:tagLst>
</file>

<file path=ppt/tags/tag677.xml><?xml version="1.0" encoding="utf-8"?>
<p:tagLst xmlns:a="http://schemas.openxmlformats.org/drawingml/2006/main" xmlns:r="http://schemas.openxmlformats.org/officeDocument/2006/relationships" xmlns:p="http://schemas.openxmlformats.org/presentationml/2006/main">
  <p:tag name="NUM" val="13"/>
</p:tagLst>
</file>

<file path=ppt/tags/tag678.xml><?xml version="1.0" encoding="utf-8"?>
<p:tagLst xmlns:a="http://schemas.openxmlformats.org/drawingml/2006/main" xmlns:r="http://schemas.openxmlformats.org/officeDocument/2006/relationships" xmlns:p="http://schemas.openxmlformats.org/presentationml/2006/main">
  <p:tag name="NUM" val="14"/>
</p:tagLst>
</file>

<file path=ppt/tags/tag679.xml><?xml version="1.0" encoding="utf-8"?>
<p:tagLst xmlns:a="http://schemas.openxmlformats.org/drawingml/2006/main" xmlns:r="http://schemas.openxmlformats.org/officeDocument/2006/relationships" xmlns:p="http://schemas.openxmlformats.org/presentationml/2006/main">
  <p:tag name="NUM" val="15"/>
</p:tagLst>
</file>

<file path=ppt/tags/tag68.xml><?xml version="1.0" encoding="utf-8"?>
<p:tagLst xmlns:a="http://schemas.openxmlformats.org/drawingml/2006/main" xmlns:r="http://schemas.openxmlformats.org/officeDocument/2006/relationships" xmlns:p="http://schemas.openxmlformats.org/presentationml/2006/main">
  <p:tag name="NUM" val="36"/>
</p:tagLst>
</file>

<file path=ppt/tags/tag680.xml><?xml version="1.0" encoding="utf-8"?>
<p:tagLst xmlns:a="http://schemas.openxmlformats.org/drawingml/2006/main" xmlns:r="http://schemas.openxmlformats.org/officeDocument/2006/relationships" xmlns:p="http://schemas.openxmlformats.org/presentationml/2006/main">
  <p:tag name="NUM" val="16"/>
</p:tagLst>
</file>

<file path=ppt/tags/tag681.xml><?xml version="1.0" encoding="utf-8"?>
<p:tagLst xmlns:a="http://schemas.openxmlformats.org/drawingml/2006/main" xmlns:r="http://schemas.openxmlformats.org/officeDocument/2006/relationships" xmlns:p="http://schemas.openxmlformats.org/presentationml/2006/main">
  <p:tag name="NUM" val="17"/>
</p:tagLst>
</file>

<file path=ppt/tags/tag682.xml><?xml version="1.0" encoding="utf-8"?>
<p:tagLst xmlns:a="http://schemas.openxmlformats.org/drawingml/2006/main" xmlns:r="http://schemas.openxmlformats.org/officeDocument/2006/relationships" xmlns:p="http://schemas.openxmlformats.org/presentationml/2006/main">
  <p:tag name="NUM" val="18"/>
</p:tagLst>
</file>

<file path=ppt/tags/tag683.xml><?xml version="1.0" encoding="utf-8"?>
<p:tagLst xmlns:a="http://schemas.openxmlformats.org/drawingml/2006/main" xmlns:r="http://schemas.openxmlformats.org/officeDocument/2006/relationships" xmlns:p="http://schemas.openxmlformats.org/presentationml/2006/main">
  <p:tag name="NUM" val="19"/>
</p:tagLst>
</file>

<file path=ppt/tags/tag684.xml><?xml version="1.0" encoding="utf-8"?>
<p:tagLst xmlns:a="http://schemas.openxmlformats.org/drawingml/2006/main" xmlns:r="http://schemas.openxmlformats.org/officeDocument/2006/relationships" xmlns:p="http://schemas.openxmlformats.org/presentationml/2006/main">
  <p:tag name="NUM" val="20"/>
</p:tagLst>
</file>

<file path=ppt/tags/tag685.xml><?xml version="1.0" encoding="utf-8"?>
<p:tagLst xmlns:a="http://schemas.openxmlformats.org/drawingml/2006/main" xmlns:r="http://schemas.openxmlformats.org/officeDocument/2006/relationships" xmlns:p="http://schemas.openxmlformats.org/presentationml/2006/main">
  <p:tag name="NUM" val="21"/>
</p:tagLst>
</file>

<file path=ppt/tags/tag686.xml><?xml version="1.0" encoding="utf-8"?>
<p:tagLst xmlns:a="http://schemas.openxmlformats.org/drawingml/2006/main" xmlns:r="http://schemas.openxmlformats.org/officeDocument/2006/relationships" xmlns:p="http://schemas.openxmlformats.org/presentationml/2006/main">
  <p:tag name="NUM" val="22"/>
</p:tagLst>
</file>

<file path=ppt/tags/tag687.xml><?xml version="1.0" encoding="utf-8"?>
<p:tagLst xmlns:a="http://schemas.openxmlformats.org/drawingml/2006/main" xmlns:r="http://schemas.openxmlformats.org/officeDocument/2006/relationships" xmlns:p="http://schemas.openxmlformats.org/presentationml/2006/main">
  <p:tag name="NUM" val="23"/>
</p:tagLst>
</file>

<file path=ppt/tags/tag688.xml><?xml version="1.0" encoding="utf-8"?>
<p:tagLst xmlns:a="http://schemas.openxmlformats.org/drawingml/2006/main" xmlns:r="http://schemas.openxmlformats.org/officeDocument/2006/relationships" xmlns:p="http://schemas.openxmlformats.org/presentationml/2006/main">
  <p:tag name="NUM" val="24"/>
</p:tagLst>
</file>

<file path=ppt/tags/tag689.xml><?xml version="1.0" encoding="utf-8"?>
<p:tagLst xmlns:a="http://schemas.openxmlformats.org/drawingml/2006/main" xmlns:r="http://schemas.openxmlformats.org/officeDocument/2006/relationships" xmlns:p="http://schemas.openxmlformats.org/presentationml/2006/main">
  <p:tag name="NUM" val="25"/>
</p:tagLst>
</file>

<file path=ppt/tags/tag69.xml><?xml version="1.0" encoding="utf-8"?>
<p:tagLst xmlns:a="http://schemas.openxmlformats.org/drawingml/2006/main" xmlns:r="http://schemas.openxmlformats.org/officeDocument/2006/relationships" xmlns:p="http://schemas.openxmlformats.org/presentationml/2006/main">
  <p:tag name="NUM" val="37"/>
</p:tagLst>
</file>

<file path=ppt/tags/tag690.xml><?xml version="1.0" encoding="utf-8"?>
<p:tagLst xmlns:a="http://schemas.openxmlformats.org/drawingml/2006/main" xmlns:r="http://schemas.openxmlformats.org/officeDocument/2006/relationships" xmlns:p="http://schemas.openxmlformats.org/presentationml/2006/main">
  <p:tag name="NUM" val="26"/>
</p:tagLst>
</file>

<file path=ppt/tags/tag691.xml><?xml version="1.0" encoding="utf-8"?>
<p:tagLst xmlns:a="http://schemas.openxmlformats.org/drawingml/2006/main" xmlns:r="http://schemas.openxmlformats.org/officeDocument/2006/relationships" xmlns:p="http://schemas.openxmlformats.org/presentationml/2006/main">
  <p:tag name="NUM" val="27"/>
</p:tagLst>
</file>

<file path=ppt/tags/tag692.xml><?xml version="1.0" encoding="utf-8"?>
<p:tagLst xmlns:a="http://schemas.openxmlformats.org/drawingml/2006/main" xmlns:r="http://schemas.openxmlformats.org/officeDocument/2006/relationships" xmlns:p="http://schemas.openxmlformats.org/presentationml/2006/main">
  <p:tag name="NUM" val="28"/>
</p:tagLst>
</file>

<file path=ppt/tags/tag693.xml><?xml version="1.0" encoding="utf-8"?>
<p:tagLst xmlns:a="http://schemas.openxmlformats.org/drawingml/2006/main" xmlns:r="http://schemas.openxmlformats.org/officeDocument/2006/relationships" xmlns:p="http://schemas.openxmlformats.org/presentationml/2006/main">
  <p:tag name="NUM" val="29"/>
</p:tagLst>
</file>

<file path=ppt/tags/tag694.xml><?xml version="1.0" encoding="utf-8"?>
<p:tagLst xmlns:a="http://schemas.openxmlformats.org/drawingml/2006/main" xmlns:r="http://schemas.openxmlformats.org/officeDocument/2006/relationships" xmlns:p="http://schemas.openxmlformats.org/presentationml/2006/main">
  <p:tag name="NUM" val="30"/>
</p:tagLst>
</file>

<file path=ppt/tags/tag695.xml><?xml version="1.0" encoding="utf-8"?>
<p:tagLst xmlns:a="http://schemas.openxmlformats.org/drawingml/2006/main" xmlns:r="http://schemas.openxmlformats.org/officeDocument/2006/relationships" xmlns:p="http://schemas.openxmlformats.org/presentationml/2006/main">
  <p:tag name="NUM" val="31"/>
</p:tagLst>
</file>

<file path=ppt/tags/tag696.xml><?xml version="1.0" encoding="utf-8"?>
<p:tagLst xmlns:a="http://schemas.openxmlformats.org/drawingml/2006/main" xmlns:r="http://schemas.openxmlformats.org/officeDocument/2006/relationships" xmlns:p="http://schemas.openxmlformats.org/presentationml/2006/main">
  <p:tag name="NUM" val="32"/>
</p:tagLst>
</file>

<file path=ppt/tags/tag697.xml><?xml version="1.0" encoding="utf-8"?>
<p:tagLst xmlns:a="http://schemas.openxmlformats.org/drawingml/2006/main" xmlns:r="http://schemas.openxmlformats.org/officeDocument/2006/relationships" xmlns:p="http://schemas.openxmlformats.org/presentationml/2006/main">
  <p:tag name="NUM" val="33"/>
</p:tagLst>
</file>

<file path=ppt/tags/tag698.xml><?xml version="1.0" encoding="utf-8"?>
<p:tagLst xmlns:a="http://schemas.openxmlformats.org/drawingml/2006/main" xmlns:r="http://schemas.openxmlformats.org/officeDocument/2006/relationships" xmlns:p="http://schemas.openxmlformats.org/presentationml/2006/main">
  <p:tag name="NUM" val="34"/>
</p:tagLst>
</file>

<file path=ppt/tags/tag699.xml><?xml version="1.0" encoding="utf-8"?>
<p:tagLst xmlns:a="http://schemas.openxmlformats.org/drawingml/2006/main" xmlns:r="http://schemas.openxmlformats.org/officeDocument/2006/relationships" xmlns:p="http://schemas.openxmlformats.org/presentationml/2006/main">
  <p:tag name="NUM" val="35"/>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38"/>
</p:tagLst>
</file>

<file path=ppt/tags/tag700.xml><?xml version="1.0" encoding="utf-8"?>
<p:tagLst xmlns:a="http://schemas.openxmlformats.org/drawingml/2006/main" xmlns:r="http://schemas.openxmlformats.org/officeDocument/2006/relationships" xmlns:p="http://schemas.openxmlformats.org/presentationml/2006/main">
  <p:tag name="NUM" val="36"/>
</p:tagLst>
</file>

<file path=ppt/tags/tag701.xml><?xml version="1.0" encoding="utf-8"?>
<p:tagLst xmlns:a="http://schemas.openxmlformats.org/drawingml/2006/main" xmlns:r="http://schemas.openxmlformats.org/officeDocument/2006/relationships" xmlns:p="http://schemas.openxmlformats.org/presentationml/2006/main">
  <p:tag name="NUM" val="37"/>
</p:tagLst>
</file>

<file path=ppt/tags/tag702.xml><?xml version="1.0" encoding="utf-8"?>
<p:tagLst xmlns:a="http://schemas.openxmlformats.org/drawingml/2006/main" xmlns:r="http://schemas.openxmlformats.org/officeDocument/2006/relationships" xmlns:p="http://schemas.openxmlformats.org/presentationml/2006/main">
  <p:tag name="NUM" val="38"/>
</p:tagLst>
</file>

<file path=ppt/tags/tag703.xml><?xml version="1.0" encoding="utf-8"?>
<p:tagLst xmlns:a="http://schemas.openxmlformats.org/drawingml/2006/main" xmlns:r="http://schemas.openxmlformats.org/officeDocument/2006/relationships" xmlns:p="http://schemas.openxmlformats.org/presentationml/2006/main">
  <p:tag name="NUM" val="39"/>
</p:tagLst>
</file>

<file path=ppt/tags/tag704.xml><?xml version="1.0" encoding="utf-8"?>
<p:tagLst xmlns:a="http://schemas.openxmlformats.org/drawingml/2006/main" xmlns:r="http://schemas.openxmlformats.org/officeDocument/2006/relationships" xmlns:p="http://schemas.openxmlformats.org/presentationml/2006/main">
  <p:tag name="NUM" val="40"/>
</p:tagLst>
</file>

<file path=ppt/tags/tag705.xml><?xml version="1.0" encoding="utf-8"?>
<p:tagLst xmlns:a="http://schemas.openxmlformats.org/drawingml/2006/main" xmlns:r="http://schemas.openxmlformats.org/officeDocument/2006/relationships" xmlns:p="http://schemas.openxmlformats.org/presentationml/2006/main">
  <p:tag name="NUM" val="41"/>
</p:tagLst>
</file>

<file path=ppt/tags/tag706.xml><?xml version="1.0" encoding="utf-8"?>
<p:tagLst xmlns:a="http://schemas.openxmlformats.org/drawingml/2006/main" xmlns:r="http://schemas.openxmlformats.org/officeDocument/2006/relationships" xmlns:p="http://schemas.openxmlformats.org/presentationml/2006/main">
  <p:tag name="NUM" val="1"/>
</p:tagLst>
</file>

<file path=ppt/tags/tag707.xml><?xml version="1.0" encoding="utf-8"?>
<p:tagLst xmlns:a="http://schemas.openxmlformats.org/drawingml/2006/main" xmlns:r="http://schemas.openxmlformats.org/officeDocument/2006/relationships" xmlns:p="http://schemas.openxmlformats.org/presentationml/2006/main">
  <p:tag name="NUM" val="2"/>
</p:tagLst>
</file>

<file path=ppt/tags/tag708.xml><?xml version="1.0" encoding="utf-8"?>
<p:tagLst xmlns:a="http://schemas.openxmlformats.org/drawingml/2006/main" xmlns:r="http://schemas.openxmlformats.org/officeDocument/2006/relationships" xmlns:p="http://schemas.openxmlformats.org/presentationml/2006/main">
  <p:tag name="NUM" val="3"/>
</p:tagLst>
</file>

<file path=ppt/tags/tag709.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39"/>
</p:tagLst>
</file>

<file path=ppt/tags/tag710.xml><?xml version="1.0" encoding="utf-8"?>
<p:tagLst xmlns:a="http://schemas.openxmlformats.org/drawingml/2006/main" xmlns:r="http://schemas.openxmlformats.org/officeDocument/2006/relationships" xmlns:p="http://schemas.openxmlformats.org/presentationml/2006/main">
  <p:tag name="NUM" val="5"/>
</p:tagLst>
</file>

<file path=ppt/tags/tag711.xml><?xml version="1.0" encoding="utf-8"?>
<p:tagLst xmlns:a="http://schemas.openxmlformats.org/drawingml/2006/main" xmlns:r="http://schemas.openxmlformats.org/officeDocument/2006/relationships" xmlns:p="http://schemas.openxmlformats.org/presentationml/2006/main">
  <p:tag name="NUM" val="6"/>
</p:tagLst>
</file>

<file path=ppt/tags/tag712.xml><?xml version="1.0" encoding="utf-8"?>
<p:tagLst xmlns:a="http://schemas.openxmlformats.org/drawingml/2006/main" xmlns:r="http://schemas.openxmlformats.org/officeDocument/2006/relationships" xmlns:p="http://schemas.openxmlformats.org/presentationml/2006/main">
  <p:tag name="NUM" val="7"/>
</p:tagLst>
</file>

<file path=ppt/tags/tag713.xml><?xml version="1.0" encoding="utf-8"?>
<p:tagLst xmlns:a="http://schemas.openxmlformats.org/drawingml/2006/main" xmlns:r="http://schemas.openxmlformats.org/officeDocument/2006/relationships" xmlns:p="http://schemas.openxmlformats.org/presentationml/2006/main">
  <p:tag name="NUM" val="8"/>
</p:tagLst>
</file>

<file path=ppt/tags/tag714.xml><?xml version="1.0" encoding="utf-8"?>
<p:tagLst xmlns:a="http://schemas.openxmlformats.org/drawingml/2006/main" xmlns:r="http://schemas.openxmlformats.org/officeDocument/2006/relationships" xmlns:p="http://schemas.openxmlformats.org/presentationml/2006/main">
  <p:tag name="NUM" val="9"/>
</p:tagLst>
</file>

<file path=ppt/tags/tag715.xml><?xml version="1.0" encoding="utf-8"?>
<p:tagLst xmlns:a="http://schemas.openxmlformats.org/drawingml/2006/main" xmlns:r="http://schemas.openxmlformats.org/officeDocument/2006/relationships" xmlns:p="http://schemas.openxmlformats.org/presentationml/2006/main">
  <p:tag name="NUM" val="10"/>
</p:tagLst>
</file>

<file path=ppt/tags/tag716.xml><?xml version="1.0" encoding="utf-8"?>
<p:tagLst xmlns:a="http://schemas.openxmlformats.org/drawingml/2006/main" xmlns:r="http://schemas.openxmlformats.org/officeDocument/2006/relationships" xmlns:p="http://schemas.openxmlformats.org/presentationml/2006/main">
  <p:tag name="NUM" val="11"/>
</p:tagLst>
</file>

<file path=ppt/tags/tag717.xml><?xml version="1.0" encoding="utf-8"?>
<p:tagLst xmlns:a="http://schemas.openxmlformats.org/drawingml/2006/main" xmlns:r="http://schemas.openxmlformats.org/officeDocument/2006/relationships" xmlns:p="http://schemas.openxmlformats.org/presentationml/2006/main">
  <p:tag name="NUM" val="12"/>
</p:tagLst>
</file>

<file path=ppt/tags/tag718.xml><?xml version="1.0" encoding="utf-8"?>
<p:tagLst xmlns:a="http://schemas.openxmlformats.org/drawingml/2006/main" xmlns:r="http://schemas.openxmlformats.org/officeDocument/2006/relationships" xmlns:p="http://schemas.openxmlformats.org/presentationml/2006/main">
  <p:tag name="NUM" val="13"/>
</p:tagLst>
</file>

<file path=ppt/tags/tag719.xml><?xml version="1.0" encoding="utf-8"?>
<p:tagLst xmlns:a="http://schemas.openxmlformats.org/drawingml/2006/main" xmlns:r="http://schemas.openxmlformats.org/officeDocument/2006/relationships" xmlns:p="http://schemas.openxmlformats.org/presentationml/2006/main">
  <p:tag name="NUM" val="14"/>
</p:tagLst>
</file>

<file path=ppt/tags/tag72.xml><?xml version="1.0" encoding="utf-8"?>
<p:tagLst xmlns:a="http://schemas.openxmlformats.org/drawingml/2006/main" xmlns:r="http://schemas.openxmlformats.org/officeDocument/2006/relationships" xmlns:p="http://schemas.openxmlformats.org/presentationml/2006/main">
  <p:tag name="NUM" val="40"/>
</p:tagLst>
</file>

<file path=ppt/tags/tag720.xml><?xml version="1.0" encoding="utf-8"?>
<p:tagLst xmlns:a="http://schemas.openxmlformats.org/drawingml/2006/main" xmlns:r="http://schemas.openxmlformats.org/officeDocument/2006/relationships" xmlns:p="http://schemas.openxmlformats.org/presentationml/2006/main">
  <p:tag name="NUM" val="15"/>
</p:tagLst>
</file>

<file path=ppt/tags/tag721.xml><?xml version="1.0" encoding="utf-8"?>
<p:tagLst xmlns:a="http://schemas.openxmlformats.org/drawingml/2006/main" xmlns:r="http://schemas.openxmlformats.org/officeDocument/2006/relationships" xmlns:p="http://schemas.openxmlformats.org/presentationml/2006/main">
  <p:tag name="NUM" val="16"/>
</p:tagLst>
</file>

<file path=ppt/tags/tag722.xml><?xml version="1.0" encoding="utf-8"?>
<p:tagLst xmlns:a="http://schemas.openxmlformats.org/drawingml/2006/main" xmlns:r="http://schemas.openxmlformats.org/officeDocument/2006/relationships" xmlns:p="http://schemas.openxmlformats.org/presentationml/2006/main">
  <p:tag name="NUM" val="17"/>
</p:tagLst>
</file>

<file path=ppt/tags/tag723.xml><?xml version="1.0" encoding="utf-8"?>
<p:tagLst xmlns:a="http://schemas.openxmlformats.org/drawingml/2006/main" xmlns:r="http://schemas.openxmlformats.org/officeDocument/2006/relationships" xmlns:p="http://schemas.openxmlformats.org/presentationml/2006/main">
  <p:tag name="NUM" val="18"/>
</p:tagLst>
</file>

<file path=ppt/tags/tag724.xml><?xml version="1.0" encoding="utf-8"?>
<p:tagLst xmlns:a="http://schemas.openxmlformats.org/drawingml/2006/main" xmlns:r="http://schemas.openxmlformats.org/officeDocument/2006/relationships" xmlns:p="http://schemas.openxmlformats.org/presentationml/2006/main">
  <p:tag name="NUM" val="19"/>
</p:tagLst>
</file>

<file path=ppt/tags/tag725.xml><?xml version="1.0" encoding="utf-8"?>
<p:tagLst xmlns:a="http://schemas.openxmlformats.org/drawingml/2006/main" xmlns:r="http://schemas.openxmlformats.org/officeDocument/2006/relationships" xmlns:p="http://schemas.openxmlformats.org/presentationml/2006/main">
  <p:tag name="NUM" val="20"/>
</p:tagLst>
</file>

<file path=ppt/tags/tag726.xml><?xml version="1.0" encoding="utf-8"?>
<p:tagLst xmlns:a="http://schemas.openxmlformats.org/drawingml/2006/main" xmlns:r="http://schemas.openxmlformats.org/officeDocument/2006/relationships" xmlns:p="http://schemas.openxmlformats.org/presentationml/2006/main">
  <p:tag name="NUM" val="21"/>
</p:tagLst>
</file>

<file path=ppt/tags/tag727.xml><?xml version="1.0" encoding="utf-8"?>
<p:tagLst xmlns:a="http://schemas.openxmlformats.org/drawingml/2006/main" xmlns:r="http://schemas.openxmlformats.org/officeDocument/2006/relationships" xmlns:p="http://schemas.openxmlformats.org/presentationml/2006/main">
  <p:tag name="NUM" val="22"/>
</p:tagLst>
</file>

<file path=ppt/tags/tag728.xml><?xml version="1.0" encoding="utf-8"?>
<p:tagLst xmlns:a="http://schemas.openxmlformats.org/drawingml/2006/main" xmlns:r="http://schemas.openxmlformats.org/officeDocument/2006/relationships" xmlns:p="http://schemas.openxmlformats.org/presentationml/2006/main">
  <p:tag name="NUM" val="23"/>
</p:tagLst>
</file>

<file path=ppt/tags/tag729.xml><?xml version="1.0" encoding="utf-8"?>
<p:tagLst xmlns:a="http://schemas.openxmlformats.org/drawingml/2006/main" xmlns:r="http://schemas.openxmlformats.org/officeDocument/2006/relationships" xmlns:p="http://schemas.openxmlformats.org/presentationml/2006/main">
  <p:tag name="NUM" val="29"/>
</p:tagLst>
</file>

<file path=ppt/tags/tag73.xml><?xml version="1.0" encoding="utf-8"?>
<p:tagLst xmlns:a="http://schemas.openxmlformats.org/drawingml/2006/main" xmlns:r="http://schemas.openxmlformats.org/officeDocument/2006/relationships" xmlns:p="http://schemas.openxmlformats.org/presentationml/2006/main">
  <p:tag name="NUM" val="41"/>
</p:tagLst>
</file>

<file path=ppt/tags/tag730.xml><?xml version="1.0" encoding="utf-8"?>
<p:tagLst xmlns:a="http://schemas.openxmlformats.org/drawingml/2006/main" xmlns:r="http://schemas.openxmlformats.org/officeDocument/2006/relationships" xmlns:p="http://schemas.openxmlformats.org/presentationml/2006/main">
  <p:tag name="NUM" val="30"/>
</p:tagLst>
</file>

<file path=ppt/tags/tag731.xml><?xml version="1.0" encoding="utf-8"?>
<p:tagLst xmlns:a="http://schemas.openxmlformats.org/drawingml/2006/main" xmlns:r="http://schemas.openxmlformats.org/officeDocument/2006/relationships" xmlns:p="http://schemas.openxmlformats.org/presentationml/2006/main">
  <p:tag name="NUM" val="31"/>
</p:tagLst>
</file>

<file path=ppt/tags/tag732.xml><?xml version="1.0" encoding="utf-8"?>
<p:tagLst xmlns:a="http://schemas.openxmlformats.org/drawingml/2006/main" xmlns:r="http://schemas.openxmlformats.org/officeDocument/2006/relationships" xmlns:p="http://schemas.openxmlformats.org/presentationml/2006/main">
  <p:tag name="NUM" val="32"/>
</p:tagLst>
</file>

<file path=ppt/tags/tag733.xml><?xml version="1.0" encoding="utf-8"?>
<p:tagLst xmlns:a="http://schemas.openxmlformats.org/drawingml/2006/main" xmlns:r="http://schemas.openxmlformats.org/officeDocument/2006/relationships" xmlns:p="http://schemas.openxmlformats.org/presentationml/2006/main">
  <p:tag name="NUM" val="33"/>
</p:tagLst>
</file>

<file path=ppt/tags/tag734.xml><?xml version="1.0" encoding="utf-8"?>
<p:tagLst xmlns:a="http://schemas.openxmlformats.org/drawingml/2006/main" xmlns:r="http://schemas.openxmlformats.org/officeDocument/2006/relationships" xmlns:p="http://schemas.openxmlformats.org/presentationml/2006/main">
  <p:tag name="NUM" val="34"/>
</p:tagLst>
</file>

<file path=ppt/tags/tag735.xml><?xml version="1.0" encoding="utf-8"?>
<p:tagLst xmlns:a="http://schemas.openxmlformats.org/drawingml/2006/main" xmlns:r="http://schemas.openxmlformats.org/officeDocument/2006/relationships" xmlns:p="http://schemas.openxmlformats.org/presentationml/2006/main">
  <p:tag name="NUM" val="35"/>
</p:tagLst>
</file>

<file path=ppt/tags/tag736.xml><?xml version="1.0" encoding="utf-8"?>
<p:tagLst xmlns:a="http://schemas.openxmlformats.org/drawingml/2006/main" xmlns:r="http://schemas.openxmlformats.org/officeDocument/2006/relationships" xmlns:p="http://schemas.openxmlformats.org/presentationml/2006/main">
  <p:tag name="NUM" val="1"/>
</p:tagLst>
</file>

<file path=ppt/tags/tag737.xml><?xml version="1.0" encoding="utf-8"?>
<p:tagLst xmlns:a="http://schemas.openxmlformats.org/drawingml/2006/main" xmlns:r="http://schemas.openxmlformats.org/officeDocument/2006/relationships" xmlns:p="http://schemas.openxmlformats.org/presentationml/2006/main">
  <p:tag name="NUM" val="2"/>
</p:tagLst>
</file>

<file path=ppt/tags/tag738.xml><?xml version="1.0" encoding="utf-8"?>
<p:tagLst xmlns:a="http://schemas.openxmlformats.org/drawingml/2006/main" xmlns:r="http://schemas.openxmlformats.org/officeDocument/2006/relationships" xmlns:p="http://schemas.openxmlformats.org/presentationml/2006/main">
  <p:tag name="NUM" val="3"/>
</p:tagLst>
</file>

<file path=ppt/tags/tag739.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42"/>
</p:tagLst>
</file>

<file path=ppt/tags/tag740.xml><?xml version="1.0" encoding="utf-8"?>
<p:tagLst xmlns:a="http://schemas.openxmlformats.org/drawingml/2006/main" xmlns:r="http://schemas.openxmlformats.org/officeDocument/2006/relationships" xmlns:p="http://schemas.openxmlformats.org/presentationml/2006/main">
  <p:tag name="NUM" val="5"/>
</p:tagLst>
</file>

<file path=ppt/tags/tag741.xml><?xml version="1.0" encoding="utf-8"?>
<p:tagLst xmlns:a="http://schemas.openxmlformats.org/drawingml/2006/main" xmlns:r="http://schemas.openxmlformats.org/officeDocument/2006/relationships" xmlns:p="http://schemas.openxmlformats.org/presentationml/2006/main">
  <p:tag name="NUM" val="6"/>
</p:tagLst>
</file>

<file path=ppt/tags/tag742.xml><?xml version="1.0" encoding="utf-8"?>
<p:tagLst xmlns:a="http://schemas.openxmlformats.org/drawingml/2006/main" xmlns:r="http://schemas.openxmlformats.org/officeDocument/2006/relationships" xmlns:p="http://schemas.openxmlformats.org/presentationml/2006/main">
  <p:tag name="NUM" val="7"/>
</p:tagLst>
</file>

<file path=ppt/tags/tag743.xml><?xml version="1.0" encoding="utf-8"?>
<p:tagLst xmlns:a="http://schemas.openxmlformats.org/drawingml/2006/main" xmlns:r="http://schemas.openxmlformats.org/officeDocument/2006/relationships" xmlns:p="http://schemas.openxmlformats.org/presentationml/2006/main">
  <p:tag name="NUM" val="8"/>
</p:tagLst>
</file>

<file path=ppt/tags/tag744.xml><?xml version="1.0" encoding="utf-8"?>
<p:tagLst xmlns:a="http://schemas.openxmlformats.org/drawingml/2006/main" xmlns:r="http://schemas.openxmlformats.org/officeDocument/2006/relationships" xmlns:p="http://schemas.openxmlformats.org/presentationml/2006/main">
  <p:tag name="NUM" val="9"/>
</p:tagLst>
</file>

<file path=ppt/tags/tag745.xml><?xml version="1.0" encoding="utf-8"?>
<p:tagLst xmlns:a="http://schemas.openxmlformats.org/drawingml/2006/main" xmlns:r="http://schemas.openxmlformats.org/officeDocument/2006/relationships" xmlns:p="http://schemas.openxmlformats.org/presentationml/2006/main">
  <p:tag name="NUM" val="10"/>
</p:tagLst>
</file>

<file path=ppt/tags/tag746.xml><?xml version="1.0" encoding="utf-8"?>
<p:tagLst xmlns:a="http://schemas.openxmlformats.org/drawingml/2006/main" xmlns:r="http://schemas.openxmlformats.org/officeDocument/2006/relationships" xmlns:p="http://schemas.openxmlformats.org/presentationml/2006/main">
  <p:tag name="NUM" val="11"/>
</p:tagLst>
</file>

<file path=ppt/tags/tag747.xml><?xml version="1.0" encoding="utf-8"?>
<p:tagLst xmlns:a="http://schemas.openxmlformats.org/drawingml/2006/main" xmlns:r="http://schemas.openxmlformats.org/officeDocument/2006/relationships" xmlns:p="http://schemas.openxmlformats.org/presentationml/2006/main">
  <p:tag name="NUM" val="12"/>
</p:tagLst>
</file>

<file path=ppt/tags/tag748.xml><?xml version="1.0" encoding="utf-8"?>
<p:tagLst xmlns:a="http://schemas.openxmlformats.org/drawingml/2006/main" xmlns:r="http://schemas.openxmlformats.org/officeDocument/2006/relationships" xmlns:p="http://schemas.openxmlformats.org/presentationml/2006/main">
  <p:tag name="NUM" val="13"/>
</p:tagLst>
</file>

<file path=ppt/tags/tag749.xml><?xml version="1.0" encoding="utf-8"?>
<p:tagLst xmlns:a="http://schemas.openxmlformats.org/drawingml/2006/main" xmlns:r="http://schemas.openxmlformats.org/officeDocument/2006/relationships" xmlns:p="http://schemas.openxmlformats.org/presentationml/2006/main">
  <p:tag name="NUM" val="14"/>
</p:tagLst>
</file>

<file path=ppt/tags/tag75.xml><?xml version="1.0" encoding="utf-8"?>
<p:tagLst xmlns:a="http://schemas.openxmlformats.org/drawingml/2006/main" xmlns:r="http://schemas.openxmlformats.org/officeDocument/2006/relationships" xmlns:p="http://schemas.openxmlformats.org/presentationml/2006/main">
  <p:tag name="NUM" val="43"/>
</p:tagLst>
</file>

<file path=ppt/tags/tag750.xml><?xml version="1.0" encoding="utf-8"?>
<p:tagLst xmlns:a="http://schemas.openxmlformats.org/drawingml/2006/main" xmlns:r="http://schemas.openxmlformats.org/officeDocument/2006/relationships" xmlns:p="http://schemas.openxmlformats.org/presentationml/2006/main">
  <p:tag name="NUM" val="15"/>
</p:tagLst>
</file>

<file path=ppt/tags/tag751.xml><?xml version="1.0" encoding="utf-8"?>
<p:tagLst xmlns:a="http://schemas.openxmlformats.org/drawingml/2006/main" xmlns:r="http://schemas.openxmlformats.org/officeDocument/2006/relationships" xmlns:p="http://schemas.openxmlformats.org/presentationml/2006/main">
  <p:tag name="NUM" val="16"/>
</p:tagLst>
</file>

<file path=ppt/tags/tag752.xml><?xml version="1.0" encoding="utf-8"?>
<p:tagLst xmlns:a="http://schemas.openxmlformats.org/drawingml/2006/main" xmlns:r="http://schemas.openxmlformats.org/officeDocument/2006/relationships" xmlns:p="http://schemas.openxmlformats.org/presentationml/2006/main">
  <p:tag name="NUM" val="17"/>
</p:tagLst>
</file>

<file path=ppt/tags/tag753.xml><?xml version="1.0" encoding="utf-8"?>
<p:tagLst xmlns:a="http://schemas.openxmlformats.org/drawingml/2006/main" xmlns:r="http://schemas.openxmlformats.org/officeDocument/2006/relationships" xmlns:p="http://schemas.openxmlformats.org/presentationml/2006/main">
  <p:tag name="NUM" val="18"/>
</p:tagLst>
</file>

<file path=ppt/tags/tag754.xml><?xml version="1.0" encoding="utf-8"?>
<p:tagLst xmlns:a="http://schemas.openxmlformats.org/drawingml/2006/main" xmlns:r="http://schemas.openxmlformats.org/officeDocument/2006/relationships" xmlns:p="http://schemas.openxmlformats.org/presentationml/2006/main">
  <p:tag name="NUM" val="19"/>
</p:tagLst>
</file>

<file path=ppt/tags/tag755.xml><?xml version="1.0" encoding="utf-8"?>
<p:tagLst xmlns:a="http://schemas.openxmlformats.org/drawingml/2006/main" xmlns:r="http://schemas.openxmlformats.org/officeDocument/2006/relationships" xmlns:p="http://schemas.openxmlformats.org/presentationml/2006/main">
  <p:tag name="NUM" val="20"/>
</p:tagLst>
</file>

<file path=ppt/tags/tag756.xml><?xml version="1.0" encoding="utf-8"?>
<p:tagLst xmlns:a="http://schemas.openxmlformats.org/drawingml/2006/main" xmlns:r="http://schemas.openxmlformats.org/officeDocument/2006/relationships" xmlns:p="http://schemas.openxmlformats.org/presentationml/2006/main">
  <p:tag name="NUM" val="21"/>
</p:tagLst>
</file>

<file path=ppt/tags/tag757.xml><?xml version="1.0" encoding="utf-8"?>
<p:tagLst xmlns:a="http://schemas.openxmlformats.org/drawingml/2006/main" xmlns:r="http://schemas.openxmlformats.org/officeDocument/2006/relationships" xmlns:p="http://schemas.openxmlformats.org/presentationml/2006/main">
  <p:tag name="NUM" val="22"/>
</p:tagLst>
</file>

<file path=ppt/tags/tag758.xml><?xml version="1.0" encoding="utf-8"?>
<p:tagLst xmlns:a="http://schemas.openxmlformats.org/drawingml/2006/main" xmlns:r="http://schemas.openxmlformats.org/officeDocument/2006/relationships" xmlns:p="http://schemas.openxmlformats.org/presentationml/2006/main">
  <p:tag name="NUM" val="23"/>
</p:tagLst>
</file>

<file path=ppt/tags/tag759.xml><?xml version="1.0" encoding="utf-8"?>
<p:tagLst xmlns:a="http://schemas.openxmlformats.org/drawingml/2006/main" xmlns:r="http://schemas.openxmlformats.org/officeDocument/2006/relationships" xmlns:p="http://schemas.openxmlformats.org/presentationml/2006/main">
  <p:tag name="NUM" val="24"/>
</p:tagLst>
</file>

<file path=ppt/tags/tag76.xml><?xml version="1.0" encoding="utf-8"?>
<p:tagLst xmlns:a="http://schemas.openxmlformats.org/drawingml/2006/main" xmlns:r="http://schemas.openxmlformats.org/officeDocument/2006/relationships" xmlns:p="http://schemas.openxmlformats.org/presentationml/2006/main">
  <p:tag name="NUM" val="44"/>
</p:tagLst>
</file>

<file path=ppt/tags/tag760.xml><?xml version="1.0" encoding="utf-8"?>
<p:tagLst xmlns:a="http://schemas.openxmlformats.org/drawingml/2006/main" xmlns:r="http://schemas.openxmlformats.org/officeDocument/2006/relationships" xmlns:p="http://schemas.openxmlformats.org/presentationml/2006/main">
  <p:tag name="NUM" val="25"/>
</p:tagLst>
</file>

<file path=ppt/tags/tag761.xml><?xml version="1.0" encoding="utf-8"?>
<p:tagLst xmlns:a="http://schemas.openxmlformats.org/drawingml/2006/main" xmlns:r="http://schemas.openxmlformats.org/officeDocument/2006/relationships" xmlns:p="http://schemas.openxmlformats.org/presentationml/2006/main">
  <p:tag name="NUM" val="26"/>
</p:tagLst>
</file>

<file path=ppt/tags/tag762.xml><?xml version="1.0" encoding="utf-8"?>
<p:tagLst xmlns:a="http://schemas.openxmlformats.org/drawingml/2006/main" xmlns:r="http://schemas.openxmlformats.org/officeDocument/2006/relationships" xmlns:p="http://schemas.openxmlformats.org/presentationml/2006/main">
  <p:tag name="NUM" val="27"/>
</p:tagLst>
</file>

<file path=ppt/tags/tag763.xml><?xml version="1.0" encoding="utf-8"?>
<p:tagLst xmlns:a="http://schemas.openxmlformats.org/drawingml/2006/main" xmlns:r="http://schemas.openxmlformats.org/officeDocument/2006/relationships" xmlns:p="http://schemas.openxmlformats.org/presentationml/2006/main">
  <p:tag name="NUM" val="28"/>
</p:tagLst>
</file>

<file path=ppt/tags/tag764.xml><?xml version="1.0" encoding="utf-8"?>
<p:tagLst xmlns:a="http://schemas.openxmlformats.org/drawingml/2006/main" xmlns:r="http://schemas.openxmlformats.org/officeDocument/2006/relationships" xmlns:p="http://schemas.openxmlformats.org/presentationml/2006/main">
  <p:tag name="NUM" val="29"/>
</p:tagLst>
</file>

<file path=ppt/tags/tag765.xml><?xml version="1.0" encoding="utf-8"?>
<p:tagLst xmlns:a="http://schemas.openxmlformats.org/drawingml/2006/main" xmlns:r="http://schemas.openxmlformats.org/officeDocument/2006/relationships" xmlns:p="http://schemas.openxmlformats.org/presentationml/2006/main">
  <p:tag name="NUM" val="1"/>
</p:tagLst>
</file>

<file path=ppt/tags/tag766.xml><?xml version="1.0" encoding="utf-8"?>
<p:tagLst xmlns:a="http://schemas.openxmlformats.org/drawingml/2006/main" xmlns:r="http://schemas.openxmlformats.org/officeDocument/2006/relationships" xmlns:p="http://schemas.openxmlformats.org/presentationml/2006/main">
  <p:tag name="NUM" val="2"/>
</p:tagLst>
</file>

<file path=ppt/tags/tag767.xml><?xml version="1.0" encoding="utf-8"?>
<p:tagLst xmlns:a="http://schemas.openxmlformats.org/drawingml/2006/main" xmlns:r="http://schemas.openxmlformats.org/officeDocument/2006/relationships" xmlns:p="http://schemas.openxmlformats.org/presentationml/2006/main">
  <p:tag name="NUM" val="3"/>
</p:tagLst>
</file>

<file path=ppt/tags/tag768.xml><?xml version="1.0" encoding="utf-8"?>
<p:tagLst xmlns:a="http://schemas.openxmlformats.org/drawingml/2006/main" xmlns:r="http://schemas.openxmlformats.org/officeDocument/2006/relationships" xmlns:p="http://schemas.openxmlformats.org/presentationml/2006/main">
  <p:tag name="NUM" val="4"/>
</p:tagLst>
</file>

<file path=ppt/tags/tag769.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70.xml><?xml version="1.0" encoding="utf-8"?>
<p:tagLst xmlns:a="http://schemas.openxmlformats.org/drawingml/2006/main" xmlns:r="http://schemas.openxmlformats.org/officeDocument/2006/relationships" xmlns:p="http://schemas.openxmlformats.org/presentationml/2006/main">
  <p:tag name="NUM" val="6"/>
</p:tagLst>
</file>

<file path=ppt/tags/tag771.xml><?xml version="1.0" encoding="utf-8"?>
<p:tagLst xmlns:a="http://schemas.openxmlformats.org/drawingml/2006/main" xmlns:r="http://schemas.openxmlformats.org/officeDocument/2006/relationships" xmlns:p="http://schemas.openxmlformats.org/presentationml/2006/main">
  <p:tag name="NUM" val="7"/>
</p:tagLst>
</file>

<file path=ppt/tags/tag772.xml><?xml version="1.0" encoding="utf-8"?>
<p:tagLst xmlns:a="http://schemas.openxmlformats.org/drawingml/2006/main" xmlns:r="http://schemas.openxmlformats.org/officeDocument/2006/relationships" xmlns:p="http://schemas.openxmlformats.org/presentationml/2006/main">
  <p:tag name="NUM" val="8"/>
</p:tagLst>
</file>

<file path=ppt/tags/tag773.xml><?xml version="1.0" encoding="utf-8"?>
<p:tagLst xmlns:a="http://schemas.openxmlformats.org/drawingml/2006/main" xmlns:r="http://schemas.openxmlformats.org/officeDocument/2006/relationships" xmlns:p="http://schemas.openxmlformats.org/presentationml/2006/main">
  <p:tag name="NUM" val="9"/>
</p:tagLst>
</file>

<file path=ppt/tags/tag774.xml><?xml version="1.0" encoding="utf-8"?>
<p:tagLst xmlns:a="http://schemas.openxmlformats.org/drawingml/2006/main" xmlns:r="http://schemas.openxmlformats.org/officeDocument/2006/relationships" xmlns:p="http://schemas.openxmlformats.org/presentationml/2006/main">
  <p:tag name="NUM" val="10"/>
</p:tagLst>
</file>

<file path=ppt/tags/tag775.xml><?xml version="1.0" encoding="utf-8"?>
<p:tagLst xmlns:a="http://schemas.openxmlformats.org/drawingml/2006/main" xmlns:r="http://schemas.openxmlformats.org/officeDocument/2006/relationships" xmlns:p="http://schemas.openxmlformats.org/presentationml/2006/main">
  <p:tag name="NUM" val="11"/>
</p:tagLst>
</file>

<file path=ppt/tags/tag776.xml><?xml version="1.0" encoding="utf-8"?>
<p:tagLst xmlns:a="http://schemas.openxmlformats.org/drawingml/2006/main" xmlns:r="http://schemas.openxmlformats.org/officeDocument/2006/relationships" xmlns:p="http://schemas.openxmlformats.org/presentationml/2006/main">
  <p:tag name="NUM" val="12"/>
</p:tagLst>
</file>

<file path=ppt/tags/tag777.xml><?xml version="1.0" encoding="utf-8"?>
<p:tagLst xmlns:a="http://schemas.openxmlformats.org/drawingml/2006/main" xmlns:r="http://schemas.openxmlformats.org/officeDocument/2006/relationships" xmlns:p="http://schemas.openxmlformats.org/presentationml/2006/main">
  <p:tag name="NUM" val="13"/>
</p:tagLst>
</file>

<file path=ppt/tags/tag778.xml><?xml version="1.0" encoding="utf-8"?>
<p:tagLst xmlns:a="http://schemas.openxmlformats.org/drawingml/2006/main" xmlns:r="http://schemas.openxmlformats.org/officeDocument/2006/relationships" xmlns:p="http://schemas.openxmlformats.org/presentationml/2006/main">
  <p:tag name="NUM" val="14"/>
</p:tagLst>
</file>

<file path=ppt/tags/tag779.xml><?xml version="1.0" encoding="utf-8"?>
<p:tagLst xmlns:a="http://schemas.openxmlformats.org/drawingml/2006/main" xmlns:r="http://schemas.openxmlformats.org/officeDocument/2006/relationships" xmlns:p="http://schemas.openxmlformats.org/presentationml/2006/main">
  <p:tag name="NUM" val="15"/>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80.xml><?xml version="1.0" encoding="utf-8"?>
<p:tagLst xmlns:a="http://schemas.openxmlformats.org/drawingml/2006/main" xmlns:r="http://schemas.openxmlformats.org/officeDocument/2006/relationships" xmlns:p="http://schemas.openxmlformats.org/presentationml/2006/main">
  <p:tag name="NUM" val="16"/>
</p:tagLst>
</file>

<file path=ppt/tags/tag781.xml><?xml version="1.0" encoding="utf-8"?>
<p:tagLst xmlns:a="http://schemas.openxmlformats.org/drawingml/2006/main" xmlns:r="http://schemas.openxmlformats.org/officeDocument/2006/relationships" xmlns:p="http://schemas.openxmlformats.org/presentationml/2006/main">
  <p:tag name="NUM" val="17"/>
</p:tagLst>
</file>

<file path=ppt/tags/tag782.xml><?xml version="1.0" encoding="utf-8"?>
<p:tagLst xmlns:a="http://schemas.openxmlformats.org/drawingml/2006/main" xmlns:r="http://schemas.openxmlformats.org/officeDocument/2006/relationships" xmlns:p="http://schemas.openxmlformats.org/presentationml/2006/main">
  <p:tag name="NUM" val="18"/>
</p:tagLst>
</file>

<file path=ppt/tags/tag783.xml><?xml version="1.0" encoding="utf-8"?>
<p:tagLst xmlns:a="http://schemas.openxmlformats.org/drawingml/2006/main" xmlns:r="http://schemas.openxmlformats.org/officeDocument/2006/relationships" xmlns:p="http://schemas.openxmlformats.org/presentationml/2006/main">
  <p:tag name="NUM" val="19"/>
</p:tagLst>
</file>

<file path=ppt/tags/tag784.xml><?xml version="1.0" encoding="utf-8"?>
<p:tagLst xmlns:a="http://schemas.openxmlformats.org/drawingml/2006/main" xmlns:r="http://schemas.openxmlformats.org/officeDocument/2006/relationships" xmlns:p="http://schemas.openxmlformats.org/presentationml/2006/main">
  <p:tag name="NUM" val="20"/>
</p:tagLst>
</file>

<file path=ppt/tags/tag785.xml><?xml version="1.0" encoding="utf-8"?>
<p:tagLst xmlns:a="http://schemas.openxmlformats.org/drawingml/2006/main" xmlns:r="http://schemas.openxmlformats.org/officeDocument/2006/relationships" xmlns:p="http://schemas.openxmlformats.org/presentationml/2006/main">
  <p:tag name="NUM" val="21"/>
</p:tagLst>
</file>

<file path=ppt/tags/tag786.xml><?xml version="1.0" encoding="utf-8"?>
<p:tagLst xmlns:a="http://schemas.openxmlformats.org/drawingml/2006/main" xmlns:r="http://schemas.openxmlformats.org/officeDocument/2006/relationships" xmlns:p="http://schemas.openxmlformats.org/presentationml/2006/main">
  <p:tag name="NUM" val="22"/>
</p:tagLst>
</file>

<file path=ppt/tags/tag787.xml><?xml version="1.0" encoding="utf-8"?>
<p:tagLst xmlns:a="http://schemas.openxmlformats.org/drawingml/2006/main" xmlns:r="http://schemas.openxmlformats.org/officeDocument/2006/relationships" xmlns:p="http://schemas.openxmlformats.org/presentationml/2006/main">
  <p:tag name="NUM" val="23"/>
</p:tagLst>
</file>

<file path=ppt/tags/tag788.xml><?xml version="1.0" encoding="utf-8"?>
<p:tagLst xmlns:a="http://schemas.openxmlformats.org/drawingml/2006/main" xmlns:r="http://schemas.openxmlformats.org/officeDocument/2006/relationships" xmlns:p="http://schemas.openxmlformats.org/presentationml/2006/main">
  <p:tag name="NUM" val="24"/>
</p:tagLst>
</file>

<file path=ppt/tags/tag789.xml><?xml version="1.0" encoding="utf-8"?>
<p:tagLst xmlns:a="http://schemas.openxmlformats.org/drawingml/2006/main" xmlns:r="http://schemas.openxmlformats.org/officeDocument/2006/relationships" xmlns:p="http://schemas.openxmlformats.org/presentationml/2006/main">
  <p:tag name="NUM" val="25"/>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790.xml><?xml version="1.0" encoding="utf-8"?>
<p:tagLst xmlns:a="http://schemas.openxmlformats.org/drawingml/2006/main" xmlns:r="http://schemas.openxmlformats.org/officeDocument/2006/relationships" xmlns:p="http://schemas.openxmlformats.org/presentationml/2006/main">
  <p:tag name="NUM" val="26"/>
</p:tagLst>
</file>

<file path=ppt/tags/tag791.xml><?xml version="1.0" encoding="utf-8"?>
<p:tagLst xmlns:a="http://schemas.openxmlformats.org/drawingml/2006/main" xmlns:r="http://schemas.openxmlformats.org/officeDocument/2006/relationships" xmlns:p="http://schemas.openxmlformats.org/presentationml/2006/main">
  <p:tag name="NUM" val="27"/>
</p:tagLst>
</file>

<file path=ppt/tags/tag792.xml><?xml version="1.0" encoding="utf-8"?>
<p:tagLst xmlns:a="http://schemas.openxmlformats.org/drawingml/2006/main" xmlns:r="http://schemas.openxmlformats.org/officeDocument/2006/relationships" xmlns:p="http://schemas.openxmlformats.org/presentationml/2006/main">
  <p:tag name="NUM" val="28"/>
</p:tagLst>
</file>

<file path=ppt/tags/tag793.xml><?xml version="1.0" encoding="utf-8"?>
<p:tagLst xmlns:a="http://schemas.openxmlformats.org/drawingml/2006/main" xmlns:r="http://schemas.openxmlformats.org/officeDocument/2006/relationships" xmlns:p="http://schemas.openxmlformats.org/presentationml/2006/main">
  <p:tag name="NUM" val="29"/>
</p:tagLst>
</file>

<file path=ppt/tags/tag794.xml><?xml version="1.0" encoding="utf-8"?>
<p:tagLst xmlns:a="http://schemas.openxmlformats.org/drawingml/2006/main" xmlns:r="http://schemas.openxmlformats.org/officeDocument/2006/relationships" xmlns:p="http://schemas.openxmlformats.org/presentationml/2006/main">
  <p:tag name="NUM" val="30"/>
</p:tagLst>
</file>

<file path=ppt/tags/tag795.xml><?xml version="1.0" encoding="utf-8"?>
<p:tagLst xmlns:a="http://schemas.openxmlformats.org/drawingml/2006/main" xmlns:r="http://schemas.openxmlformats.org/officeDocument/2006/relationships" xmlns:p="http://schemas.openxmlformats.org/presentationml/2006/main">
  <p:tag name="NUM" val="31"/>
</p:tagLst>
</file>

<file path=ppt/tags/tag796.xml><?xml version="1.0" encoding="utf-8"?>
<p:tagLst xmlns:a="http://schemas.openxmlformats.org/drawingml/2006/main" xmlns:r="http://schemas.openxmlformats.org/officeDocument/2006/relationships" xmlns:p="http://schemas.openxmlformats.org/presentationml/2006/main">
  <p:tag name="NUM" val="32"/>
</p:tagLst>
</file>

<file path=ppt/tags/tag797.xml><?xml version="1.0" encoding="utf-8"?>
<p:tagLst xmlns:a="http://schemas.openxmlformats.org/drawingml/2006/main" xmlns:r="http://schemas.openxmlformats.org/officeDocument/2006/relationships" xmlns:p="http://schemas.openxmlformats.org/presentationml/2006/main">
  <p:tag name="NUM" val="33"/>
</p:tagLst>
</file>

<file path=ppt/tags/tag798.xml><?xml version="1.0" encoding="utf-8"?>
<p:tagLst xmlns:a="http://schemas.openxmlformats.org/drawingml/2006/main" xmlns:r="http://schemas.openxmlformats.org/officeDocument/2006/relationships" xmlns:p="http://schemas.openxmlformats.org/presentationml/2006/main">
  <p:tag name="NUM" val="34"/>
</p:tagLst>
</file>

<file path=ppt/tags/tag799.xml><?xml version="1.0" encoding="utf-8"?>
<p:tagLst xmlns:a="http://schemas.openxmlformats.org/drawingml/2006/main" xmlns:r="http://schemas.openxmlformats.org/officeDocument/2006/relationships" xmlns:p="http://schemas.openxmlformats.org/presentationml/2006/main">
  <p:tag name="NUM" val="35"/>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00.xml><?xml version="1.0" encoding="utf-8"?>
<p:tagLst xmlns:a="http://schemas.openxmlformats.org/drawingml/2006/main" xmlns:r="http://schemas.openxmlformats.org/officeDocument/2006/relationships" xmlns:p="http://schemas.openxmlformats.org/presentationml/2006/main">
  <p:tag name="NUM" val="36"/>
</p:tagLst>
</file>

<file path=ppt/tags/tag801.xml><?xml version="1.0" encoding="utf-8"?>
<p:tagLst xmlns:a="http://schemas.openxmlformats.org/drawingml/2006/main" xmlns:r="http://schemas.openxmlformats.org/officeDocument/2006/relationships" xmlns:p="http://schemas.openxmlformats.org/presentationml/2006/main">
  <p:tag name="NUM" val="37"/>
</p:tagLst>
</file>

<file path=ppt/tags/tag802.xml><?xml version="1.0" encoding="utf-8"?>
<p:tagLst xmlns:a="http://schemas.openxmlformats.org/drawingml/2006/main" xmlns:r="http://schemas.openxmlformats.org/officeDocument/2006/relationships" xmlns:p="http://schemas.openxmlformats.org/presentationml/2006/main">
  <p:tag name="NUM" val="1"/>
</p:tagLst>
</file>

<file path=ppt/tags/tag803.xml><?xml version="1.0" encoding="utf-8"?>
<p:tagLst xmlns:a="http://schemas.openxmlformats.org/drawingml/2006/main" xmlns:r="http://schemas.openxmlformats.org/officeDocument/2006/relationships" xmlns:p="http://schemas.openxmlformats.org/presentationml/2006/main">
  <p:tag name="NUM" val="2"/>
</p:tagLst>
</file>

<file path=ppt/tags/tag804.xml><?xml version="1.0" encoding="utf-8"?>
<p:tagLst xmlns:a="http://schemas.openxmlformats.org/drawingml/2006/main" xmlns:r="http://schemas.openxmlformats.org/officeDocument/2006/relationships" xmlns:p="http://schemas.openxmlformats.org/presentationml/2006/main">
  <p:tag name="NUM" val="3"/>
</p:tagLst>
</file>

<file path=ppt/tags/tag805.xml><?xml version="1.0" encoding="utf-8"?>
<p:tagLst xmlns:a="http://schemas.openxmlformats.org/drawingml/2006/main" xmlns:r="http://schemas.openxmlformats.org/officeDocument/2006/relationships" xmlns:p="http://schemas.openxmlformats.org/presentationml/2006/main">
  <p:tag name="NUM" val="4"/>
</p:tagLst>
</file>

<file path=ppt/tags/tag806.xml><?xml version="1.0" encoding="utf-8"?>
<p:tagLst xmlns:a="http://schemas.openxmlformats.org/drawingml/2006/main" xmlns:r="http://schemas.openxmlformats.org/officeDocument/2006/relationships" xmlns:p="http://schemas.openxmlformats.org/presentationml/2006/main">
  <p:tag name="NUM" val="5"/>
</p:tagLst>
</file>

<file path=ppt/tags/tag807.xml><?xml version="1.0" encoding="utf-8"?>
<p:tagLst xmlns:a="http://schemas.openxmlformats.org/drawingml/2006/main" xmlns:r="http://schemas.openxmlformats.org/officeDocument/2006/relationships" xmlns:p="http://schemas.openxmlformats.org/presentationml/2006/main">
  <p:tag name="NUM" val="6"/>
</p:tagLst>
</file>

<file path=ppt/tags/tag808.xml><?xml version="1.0" encoding="utf-8"?>
<p:tagLst xmlns:a="http://schemas.openxmlformats.org/drawingml/2006/main" xmlns:r="http://schemas.openxmlformats.org/officeDocument/2006/relationships" xmlns:p="http://schemas.openxmlformats.org/presentationml/2006/main">
  <p:tag name="NUM" val="7"/>
</p:tagLst>
</file>

<file path=ppt/tags/tag809.xml><?xml version="1.0" encoding="utf-8"?>
<p:tagLst xmlns:a="http://schemas.openxmlformats.org/drawingml/2006/main" xmlns:r="http://schemas.openxmlformats.org/officeDocument/2006/relationships" xmlns:p="http://schemas.openxmlformats.org/presentationml/2006/main">
  <p:tag name="NUM" val="8"/>
</p:tagLst>
</file>

<file path=ppt/tags/tag81.xml><?xml version="1.0" encoding="utf-8"?>
<p:tagLst xmlns:a="http://schemas.openxmlformats.org/drawingml/2006/main" xmlns:r="http://schemas.openxmlformats.org/officeDocument/2006/relationships" xmlns:p="http://schemas.openxmlformats.org/presentationml/2006/main">
  <p:tag name="NUM" val="5"/>
</p:tagLst>
</file>

<file path=ppt/tags/tag810.xml><?xml version="1.0" encoding="utf-8"?>
<p:tagLst xmlns:a="http://schemas.openxmlformats.org/drawingml/2006/main" xmlns:r="http://schemas.openxmlformats.org/officeDocument/2006/relationships" xmlns:p="http://schemas.openxmlformats.org/presentationml/2006/main">
  <p:tag name="NUM" val="9"/>
</p:tagLst>
</file>

<file path=ppt/tags/tag811.xml><?xml version="1.0" encoding="utf-8"?>
<p:tagLst xmlns:a="http://schemas.openxmlformats.org/drawingml/2006/main" xmlns:r="http://schemas.openxmlformats.org/officeDocument/2006/relationships" xmlns:p="http://schemas.openxmlformats.org/presentationml/2006/main">
  <p:tag name="NUM" val="10"/>
</p:tagLst>
</file>

<file path=ppt/tags/tag812.xml><?xml version="1.0" encoding="utf-8"?>
<p:tagLst xmlns:a="http://schemas.openxmlformats.org/drawingml/2006/main" xmlns:r="http://schemas.openxmlformats.org/officeDocument/2006/relationships" xmlns:p="http://schemas.openxmlformats.org/presentationml/2006/main">
  <p:tag name="NUM" val="11"/>
</p:tagLst>
</file>

<file path=ppt/tags/tag813.xml><?xml version="1.0" encoding="utf-8"?>
<p:tagLst xmlns:a="http://schemas.openxmlformats.org/drawingml/2006/main" xmlns:r="http://schemas.openxmlformats.org/officeDocument/2006/relationships" xmlns:p="http://schemas.openxmlformats.org/presentationml/2006/main">
  <p:tag name="NUM" val="12"/>
</p:tagLst>
</file>

<file path=ppt/tags/tag814.xml><?xml version="1.0" encoding="utf-8"?>
<p:tagLst xmlns:a="http://schemas.openxmlformats.org/drawingml/2006/main" xmlns:r="http://schemas.openxmlformats.org/officeDocument/2006/relationships" xmlns:p="http://schemas.openxmlformats.org/presentationml/2006/main">
  <p:tag name="NUM" val="13"/>
</p:tagLst>
</file>

<file path=ppt/tags/tag815.xml><?xml version="1.0" encoding="utf-8"?>
<p:tagLst xmlns:a="http://schemas.openxmlformats.org/drawingml/2006/main" xmlns:r="http://schemas.openxmlformats.org/officeDocument/2006/relationships" xmlns:p="http://schemas.openxmlformats.org/presentationml/2006/main">
  <p:tag name="NUM" val="14"/>
</p:tagLst>
</file>

<file path=ppt/tags/tag816.xml><?xml version="1.0" encoding="utf-8"?>
<p:tagLst xmlns:a="http://schemas.openxmlformats.org/drawingml/2006/main" xmlns:r="http://schemas.openxmlformats.org/officeDocument/2006/relationships" xmlns:p="http://schemas.openxmlformats.org/presentationml/2006/main">
  <p:tag name="NUM" val="15"/>
</p:tagLst>
</file>

<file path=ppt/tags/tag817.xml><?xml version="1.0" encoding="utf-8"?>
<p:tagLst xmlns:a="http://schemas.openxmlformats.org/drawingml/2006/main" xmlns:r="http://schemas.openxmlformats.org/officeDocument/2006/relationships" xmlns:p="http://schemas.openxmlformats.org/presentationml/2006/main">
  <p:tag name="NUM" val="16"/>
</p:tagLst>
</file>

<file path=ppt/tags/tag818.xml><?xml version="1.0" encoding="utf-8"?>
<p:tagLst xmlns:a="http://schemas.openxmlformats.org/drawingml/2006/main" xmlns:r="http://schemas.openxmlformats.org/officeDocument/2006/relationships" xmlns:p="http://schemas.openxmlformats.org/presentationml/2006/main">
  <p:tag name="NUM" val="17"/>
</p:tagLst>
</file>

<file path=ppt/tags/tag819.xml><?xml version="1.0" encoding="utf-8"?>
<p:tagLst xmlns:a="http://schemas.openxmlformats.org/drawingml/2006/main" xmlns:r="http://schemas.openxmlformats.org/officeDocument/2006/relationships" xmlns:p="http://schemas.openxmlformats.org/presentationml/2006/main">
  <p:tag name="NUM" val="18"/>
</p:tagLst>
</file>

<file path=ppt/tags/tag82.xml><?xml version="1.0" encoding="utf-8"?>
<p:tagLst xmlns:a="http://schemas.openxmlformats.org/drawingml/2006/main" xmlns:r="http://schemas.openxmlformats.org/officeDocument/2006/relationships" xmlns:p="http://schemas.openxmlformats.org/presentationml/2006/main">
  <p:tag name="NUM" val="6"/>
</p:tagLst>
</file>

<file path=ppt/tags/tag820.xml><?xml version="1.0" encoding="utf-8"?>
<p:tagLst xmlns:a="http://schemas.openxmlformats.org/drawingml/2006/main" xmlns:r="http://schemas.openxmlformats.org/officeDocument/2006/relationships" xmlns:p="http://schemas.openxmlformats.org/presentationml/2006/main">
  <p:tag name="NUM" val="19"/>
</p:tagLst>
</file>

<file path=ppt/tags/tag821.xml><?xml version="1.0" encoding="utf-8"?>
<p:tagLst xmlns:a="http://schemas.openxmlformats.org/drawingml/2006/main" xmlns:r="http://schemas.openxmlformats.org/officeDocument/2006/relationships" xmlns:p="http://schemas.openxmlformats.org/presentationml/2006/main">
  <p:tag name="NUM" val="20"/>
</p:tagLst>
</file>

<file path=ppt/tags/tag822.xml><?xml version="1.0" encoding="utf-8"?>
<p:tagLst xmlns:a="http://schemas.openxmlformats.org/drawingml/2006/main" xmlns:r="http://schemas.openxmlformats.org/officeDocument/2006/relationships" xmlns:p="http://schemas.openxmlformats.org/presentationml/2006/main">
  <p:tag name="NUM" val="21"/>
</p:tagLst>
</file>

<file path=ppt/tags/tag823.xml><?xml version="1.0" encoding="utf-8"?>
<p:tagLst xmlns:a="http://schemas.openxmlformats.org/drawingml/2006/main" xmlns:r="http://schemas.openxmlformats.org/officeDocument/2006/relationships" xmlns:p="http://schemas.openxmlformats.org/presentationml/2006/main">
  <p:tag name="NUM" val="22"/>
</p:tagLst>
</file>

<file path=ppt/tags/tag824.xml><?xml version="1.0" encoding="utf-8"?>
<p:tagLst xmlns:a="http://schemas.openxmlformats.org/drawingml/2006/main" xmlns:r="http://schemas.openxmlformats.org/officeDocument/2006/relationships" xmlns:p="http://schemas.openxmlformats.org/presentationml/2006/main">
  <p:tag name="NUM" val="23"/>
</p:tagLst>
</file>

<file path=ppt/tags/tag825.xml><?xml version="1.0" encoding="utf-8"?>
<p:tagLst xmlns:a="http://schemas.openxmlformats.org/drawingml/2006/main" xmlns:r="http://schemas.openxmlformats.org/officeDocument/2006/relationships" xmlns:p="http://schemas.openxmlformats.org/presentationml/2006/main">
  <p:tag name="NUM" val="24"/>
</p:tagLst>
</file>

<file path=ppt/tags/tag826.xml><?xml version="1.0" encoding="utf-8"?>
<p:tagLst xmlns:a="http://schemas.openxmlformats.org/drawingml/2006/main" xmlns:r="http://schemas.openxmlformats.org/officeDocument/2006/relationships" xmlns:p="http://schemas.openxmlformats.org/presentationml/2006/main">
  <p:tag name="NUM" val="25"/>
</p:tagLst>
</file>

<file path=ppt/tags/tag827.xml><?xml version="1.0" encoding="utf-8"?>
<p:tagLst xmlns:a="http://schemas.openxmlformats.org/drawingml/2006/main" xmlns:r="http://schemas.openxmlformats.org/officeDocument/2006/relationships" xmlns:p="http://schemas.openxmlformats.org/presentationml/2006/main">
  <p:tag name="NUM" val="26"/>
</p:tagLst>
</file>

<file path=ppt/tags/tag828.xml><?xml version="1.0" encoding="utf-8"?>
<p:tagLst xmlns:a="http://schemas.openxmlformats.org/drawingml/2006/main" xmlns:r="http://schemas.openxmlformats.org/officeDocument/2006/relationships" xmlns:p="http://schemas.openxmlformats.org/presentationml/2006/main">
  <p:tag name="NUM" val="27"/>
</p:tagLst>
</file>

<file path=ppt/tags/tag829.xml><?xml version="1.0" encoding="utf-8"?>
<p:tagLst xmlns:a="http://schemas.openxmlformats.org/drawingml/2006/main" xmlns:r="http://schemas.openxmlformats.org/officeDocument/2006/relationships" xmlns:p="http://schemas.openxmlformats.org/presentationml/2006/main">
  <p:tag name="NUM" val="28"/>
</p:tagLst>
</file>

<file path=ppt/tags/tag83.xml><?xml version="1.0" encoding="utf-8"?>
<p:tagLst xmlns:a="http://schemas.openxmlformats.org/drawingml/2006/main" xmlns:r="http://schemas.openxmlformats.org/officeDocument/2006/relationships" xmlns:p="http://schemas.openxmlformats.org/presentationml/2006/main">
  <p:tag name="NUM" val="7"/>
</p:tagLst>
</file>

<file path=ppt/tags/tag830.xml><?xml version="1.0" encoding="utf-8"?>
<p:tagLst xmlns:a="http://schemas.openxmlformats.org/drawingml/2006/main" xmlns:r="http://schemas.openxmlformats.org/officeDocument/2006/relationships" xmlns:p="http://schemas.openxmlformats.org/presentationml/2006/main">
  <p:tag name="NUM" val="29"/>
</p:tagLst>
</file>

<file path=ppt/tags/tag831.xml><?xml version="1.0" encoding="utf-8"?>
<p:tagLst xmlns:a="http://schemas.openxmlformats.org/drawingml/2006/main" xmlns:r="http://schemas.openxmlformats.org/officeDocument/2006/relationships" xmlns:p="http://schemas.openxmlformats.org/presentationml/2006/main">
  <p:tag name="NUM" val="30"/>
</p:tagLst>
</file>

<file path=ppt/tags/tag832.xml><?xml version="1.0" encoding="utf-8"?>
<p:tagLst xmlns:a="http://schemas.openxmlformats.org/drawingml/2006/main" xmlns:r="http://schemas.openxmlformats.org/officeDocument/2006/relationships" xmlns:p="http://schemas.openxmlformats.org/presentationml/2006/main">
  <p:tag name="NUM" val="12"/>
</p:tagLst>
</file>

<file path=ppt/tags/tag833.xml><?xml version="1.0" encoding="utf-8"?>
<p:tagLst xmlns:a="http://schemas.openxmlformats.org/drawingml/2006/main" xmlns:r="http://schemas.openxmlformats.org/officeDocument/2006/relationships" xmlns:p="http://schemas.openxmlformats.org/presentationml/2006/main">
  <p:tag name="NUM" val="12"/>
</p:tagLst>
</file>

<file path=ppt/tags/tag834.xml><?xml version="1.0" encoding="utf-8"?>
<p:tagLst xmlns:a="http://schemas.openxmlformats.org/drawingml/2006/main" xmlns:r="http://schemas.openxmlformats.org/officeDocument/2006/relationships" xmlns:p="http://schemas.openxmlformats.org/presentationml/2006/main">
  <p:tag name="NUM" val="12"/>
</p:tagLst>
</file>

<file path=ppt/tags/tag835.xml><?xml version="1.0" encoding="utf-8"?>
<p:tagLst xmlns:a="http://schemas.openxmlformats.org/drawingml/2006/main" xmlns:r="http://schemas.openxmlformats.org/officeDocument/2006/relationships" xmlns:p="http://schemas.openxmlformats.org/presentationml/2006/main">
  <p:tag name="NUM" val="12"/>
</p:tagLst>
</file>

<file path=ppt/tags/tag836.xml><?xml version="1.0" encoding="utf-8"?>
<p:tagLst xmlns:a="http://schemas.openxmlformats.org/drawingml/2006/main" xmlns:r="http://schemas.openxmlformats.org/officeDocument/2006/relationships" xmlns:p="http://schemas.openxmlformats.org/presentationml/2006/main">
  <p:tag name="NUM" val="1"/>
</p:tagLst>
</file>

<file path=ppt/tags/tag837.xml><?xml version="1.0" encoding="utf-8"?>
<p:tagLst xmlns:a="http://schemas.openxmlformats.org/drawingml/2006/main" xmlns:r="http://schemas.openxmlformats.org/officeDocument/2006/relationships" xmlns:p="http://schemas.openxmlformats.org/presentationml/2006/main">
  <p:tag name="NUM" val="2"/>
</p:tagLst>
</file>

<file path=ppt/tags/tag838.xml><?xml version="1.0" encoding="utf-8"?>
<p:tagLst xmlns:a="http://schemas.openxmlformats.org/drawingml/2006/main" xmlns:r="http://schemas.openxmlformats.org/officeDocument/2006/relationships" xmlns:p="http://schemas.openxmlformats.org/presentationml/2006/main">
  <p:tag name="NUM" val="3"/>
</p:tagLst>
</file>

<file path=ppt/tags/tag839.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8"/>
</p:tagLst>
</file>

<file path=ppt/tags/tag840.xml><?xml version="1.0" encoding="utf-8"?>
<p:tagLst xmlns:a="http://schemas.openxmlformats.org/drawingml/2006/main" xmlns:r="http://schemas.openxmlformats.org/officeDocument/2006/relationships" xmlns:p="http://schemas.openxmlformats.org/presentationml/2006/main">
  <p:tag name="NUM" val="5"/>
</p:tagLst>
</file>

<file path=ppt/tags/tag841.xml><?xml version="1.0" encoding="utf-8"?>
<p:tagLst xmlns:a="http://schemas.openxmlformats.org/drawingml/2006/main" xmlns:r="http://schemas.openxmlformats.org/officeDocument/2006/relationships" xmlns:p="http://schemas.openxmlformats.org/presentationml/2006/main">
  <p:tag name="NUM" val="6"/>
</p:tagLst>
</file>

<file path=ppt/tags/tag842.xml><?xml version="1.0" encoding="utf-8"?>
<p:tagLst xmlns:a="http://schemas.openxmlformats.org/drawingml/2006/main" xmlns:r="http://schemas.openxmlformats.org/officeDocument/2006/relationships" xmlns:p="http://schemas.openxmlformats.org/presentationml/2006/main">
  <p:tag name="NUM" val="7"/>
</p:tagLst>
</file>

<file path=ppt/tags/tag843.xml><?xml version="1.0" encoding="utf-8"?>
<p:tagLst xmlns:a="http://schemas.openxmlformats.org/drawingml/2006/main" xmlns:r="http://schemas.openxmlformats.org/officeDocument/2006/relationships" xmlns:p="http://schemas.openxmlformats.org/presentationml/2006/main">
  <p:tag name="NUM" val="8"/>
</p:tagLst>
</file>

<file path=ppt/tags/tag844.xml><?xml version="1.0" encoding="utf-8"?>
<p:tagLst xmlns:a="http://schemas.openxmlformats.org/drawingml/2006/main" xmlns:r="http://schemas.openxmlformats.org/officeDocument/2006/relationships" xmlns:p="http://schemas.openxmlformats.org/presentationml/2006/main">
  <p:tag name="NUM" val="9"/>
</p:tagLst>
</file>

<file path=ppt/tags/tag845.xml><?xml version="1.0" encoding="utf-8"?>
<p:tagLst xmlns:a="http://schemas.openxmlformats.org/drawingml/2006/main" xmlns:r="http://schemas.openxmlformats.org/officeDocument/2006/relationships" xmlns:p="http://schemas.openxmlformats.org/presentationml/2006/main">
  <p:tag name="NUM" val="10"/>
</p:tagLst>
</file>

<file path=ppt/tags/tag846.xml><?xml version="1.0" encoding="utf-8"?>
<p:tagLst xmlns:a="http://schemas.openxmlformats.org/drawingml/2006/main" xmlns:r="http://schemas.openxmlformats.org/officeDocument/2006/relationships" xmlns:p="http://schemas.openxmlformats.org/presentationml/2006/main">
  <p:tag name="NUM" val="11"/>
</p:tagLst>
</file>

<file path=ppt/tags/tag847.xml><?xml version="1.0" encoding="utf-8"?>
<p:tagLst xmlns:a="http://schemas.openxmlformats.org/drawingml/2006/main" xmlns:r="http://schemas.openxmlformats.org/officeDocument/2006/relationships" xmlns:p="http://schemas.openxmlformats.org/presentationml/2006/main">
  <p:tag name="NUM" val="12"/>
</p:tagLst>
</file>

<file path=ppt/tags/tag848.xml><?xml version="1.0" encoding="utf-8"?>
<p:tagLst xmlns:a="http://schemas.openxmlformats.org/drawingml/2006/main" xmlns:r="http://schemas.openxmlformats.org/officeDocument/2006/relationships" xmlns:p="http://schemas.openxmlformats.org/presentationml/2006/main">
  <p:tag name="NUM" val="13"/>
</p:tagLst>
</file>

<file path=ppt/tags/tag849.xml><?xml version="1.0" encoding="utf-8"?>
<p:tagLst xmlns:a="http://schemas.openxmlformats.org/drawingml/2006/main" xmlns:r="http://schemas.openxmlformats.org/officeDocument/2006/relationships" xmlns:p="http://schemas.openxmlformats.org/presentationml/2006/main">
  <p:tag name="NUM" val="14"/>
</p:tagLst>
</file>

<file path=ppt/tags/tag85.xml><?xml version="1.0" encoding="utf-8"?>
<p:tagLst xmlns:a="http://schemas.openxmlformats.org/drawingml/2006/main" xmlns:r="http://schemas.openxmlformats.org/officeDocument/2006/relationships" xmlns:p="http://schemas.openxmlformats.org/presentationml/2006/main">
  <p:tag name="NUM" val="9"/>
</p:tagLst>
</file>

<file path=ppt/tags/tag850.xml><?xml version="1.0" encoding="utf-8"?>
<p:tagLst xmlns:a="http://schemas.openxmlformats.org/drawingml/2006/main" xmlns:r="http://schemas.openxmlformats.org/officeDocument/2006/relationships" xmlns:p="http://schemas.openxmlformats.org/presentationml/2006/main">
  <p:tag name="NUM" val="15"/>
</p:tagLst>
</file>

<file path=ppt/tags/tag851.xml><?xml version="1.0" encoding="utf-8"?>
<p:tagLst xmlns:a="http://schemas.openxmlformats.org/drawingml/2006/main" xmlns:r="http://schemas.openxmlformats.org/officeDocument/2006/relationships" xmlns:p="http://schemas.openxmlformats.org/presentationml/2006/main">
  <p:tag name="NUM" val="16"/>
</p:tagLst>
</file>

<file path=ppt/tags/tag852.xml><?xml version="1.0" encoding="utf-8"?>
<p:tagLst xmlns:a="http://schemas.openxmlformats.org/drawingml/2006/main" xmlns:r="http://schemas.openxmlformats.org/officeDocument/2006/relationships" xmlns:p="http://schemas.openxmlformats.org/presentationml/2006/main">
  <p:tag name="NUM" val="17"/>
</p:tagLst>
</file>

<file path=ppt/tags/tag853.xml><?xml version="1.0" encoding="utf-8"?>
<p:tagLst xmlns:a="http://schemas.openxmlformats.org/drawingml/2006/main" xmlns:r="http://schemas.openxmlformats.org/officeDocument/2006/relationships" xmlns:p="http://schemas.openxmlformats.org/presentationml/2006/main">
  <p:tag name="NUM" val="18"/>
</p:tagLst>
</file>

<file path=ppt/tags/tag854.xml><?xml version="1.0" encoding="utf-8"?>
<p:tagLst xmlns:a="http://schemas.openxmlformats.org/drawingml/2006/main" xmlns:r="http://schemas.openxmlformats.org/officeDocument/2006/relationships" xmlns:p="http://schemas.openxmlformats.org/presentationml/2006/main">
  <p:tag name="NUM" val="1"/>
</p:tagLst>
</file>

<file path=ppt/tags/tag855.xml><?xml version="1.0" encoding="utf-8"?>
<p:tagLst xmlns:a="http://schemas.openxmlformats.org/drawingml/2006/main" xmlns:r="http://schemas.openxmlformats.org/officeDocument/2006/relationships" xmlns:p="http://schemas.openxmlformats.org/presentationml/2006/main">
  <p:tag name="NUM" val="2"/>
</p:tagLst>
</file>

<file path=ppt/tags/tag856.xml><?xml version="1.0" encoding="utf-8"?>
<p:tagLst xmlns:a="http://schemas.openxmlformats.org/drawingml/2006/main" xmlns:r="http://schemas.openxmlformats.org/officeDocument/2006/relationships" xmlns:p="http://schemas.openxmlformats.org/presentationml/2006/main">
  <p:tag name="NUM" val="3"/>
</p:tagLst>
</file>

<file path=ppt/tags/tag857.xml><?xml version="1.0" encoding="utf-8"?>
<p:tagLst xmlns:a="http://schemas.openxmlformats.org/drawingml/2006/main" xmlns:r="http://schemas.openxmlformats.org/officeDocument/2006/relationships" xmlns:p="http://schemas.openxmlformats.org/presentationml/2006/main">
  <p:tag name="NUM" val="1"/>
</p:tagLst>
</file>

<file path=ppt/tags/tag858.xml><?xml version="1.0" encoding="utf-8"?>
<p:tagLst xmlns:a="http://schemas.openxmlformats.org/drawingml/2006/main" xmlns:r="http://schemas.openxmlformats.org/officeDocument/2006/relationships" xmlns:p="http://schemas.openxmlformats.org/presentationml/2006/main">
  <p:tag name="NUM" val="2"/>
</p:tagLst>
</file>

<file path=ppt/tags/tag859.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10"/>
</p:tagLst>
</file>

<file path=ppt/tags/tag87.xml><?xml version="1.0" encoding="utf-8"?>
<p:tagLst xmlns:a="http://schemas.openxmlformats.org/drawingml/2006/main" xmlns:r="http://schemas.openxmlformats.org/officeDocument/2006/relationships" xmlns:p="http://schemas.openxmlformats.org/presentationml/2006/main">
  <p:tag name="NUM" val="11"/>
</p:tagLst>
</file>

<file path=ppt/tags/tag88.xml><?xml version="1.0" encoding="utf-8"?>
<p:tagLst xmlns:a="http://schemas.openxmlformats.org/drawingml/2006/main" xmlns:r="http://schemas.openxmlformats.org/officeDocument/2006/relationships" xmlns:p="http://schemas.openxmlformats.org/presentationml/2006/main">
  <p:tag name="NUM" val="12"/>
</p:tagLst>
</file>

<file path=ppt/tags/tag89.xml><?xml version="1.0" encoding="utf-8"?>
<p:tagLst xmlns:a="http://schemas.openxmlformats.org/drawingml/2006/main" xmlns:r="http://schemas.openxmlformats.org/officeDocument/2006/relationships" xmlns:p="http://schemas.openxmlformats.org/presentationml/2006/main">
  <p:tag name="NUM" val="1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ags/tag90.xml><?xml version="1.0" encoding="utf-8"?>
<p:tagLst xmlns:a="http://schemas.openxmlformats.org/drawingml/2006/main" xmlns:r="http://schemas.openxmlformats.org/officeDocument/2006/relationships" xmlns:p="http://schemas.openxmlformats.org/presentationml/2006/main">
  <p:tag name="NUM" val="14"/>
</p:tagLst>
</file>

<file path=ppt/tags/tag91.xml><?xml version="1.0" encoding="utf-8"?>
<p:tagLst xmlns:a="http://schemas.openxmlformats.org/drawingml/2006/main" xmlns:r="http://schemas.openxmlformats.org/officeDocument/2006/relationships" xmlns:p="http://schemas.openxmlformats.org/presentationml/2006/main">
  <p:tag name="NUM" val="15"/>
</p:tagLst>
</file>

<file path=ppt/tags/tag92.xml><?xml version="1.0" encoding="utf-8"?>
<p:tagLst xmlns:a="http://schemas.openxmlformats.org/drawingml/2006/main" xmlns:r="http://schemas.openxmlformats.org/officeDocument/2006/relationships" xmlns:p="http://schemas.openxmlformats.org/presentationml/2006/main">
  <p:tag name="NUM" val="16"/>
</p:tagLst>
</file>

<file path=ppt/tags/tag93.xml><?xml version="1.0" encoding="utf-8"?>
<p:tagLst xmlns:a="http://schemas.openxmlformats.org/drawingml/2006/main" xmlns:r="http://schemas.openxmlformats.org/officeDocument/2006/relationships" xmlns:p="http://schemas.openxmlformats.org/presentationml/2006/main">
  <p:tag name="NUM" val="17"/>
</p:tagLst>
</file>

<file path=ppt/tags/tag94.xml><?xml version="1.0" encoding="utf-8"?>
<p:tagLst xmlns:a="http://schemas.openxmlformats.org/drawingml/2006/main" xmlns:r="http://schemas.openxmlformats.org/officeDocument/2006/relationships" xmlns:p="http://schemas.openxmlformats.org/presentationml/2006/main">
  <p:tag name="NUM" val="18"/>
</p:tagLst>
</file>

<file path=ppt/tags/tag95.xml><?xml version="1.0" encoding="utf-8"?>
<p:tagLst xmlns:a="http://schemas.openxmlformats.org/drawingml/2006/main" xmlns:r="http://schemas.openxmlformats.org/officeDocument/2006/relationships" xmlns:p="http://schemas.openxmlformats.org/presentationml/2006/main">
  <p:tag name="NUM" val="19"/>
</p:tagLst>
</file>

<file path=ppt/tags/tag96.xml><?xml version="1.0" encoding="utf-8"?>
<p:tagLst xmlns:a="http://schemas.openxmlformats.org/drawingml/2006/main" xmlns:r="http://schemas.openxmlformats.org/officeDocument/2006/relationships" xmlns:p="http://schemas.openxmlformats.org/presentationml/2006/main">
  <p:tag name="NUM" val="20"/>
</p:tagLst>
</file>

<file path=ppt/tags/tag97.xml><?xml version="1.0" encoding="utf-8"?>
<p:tagLst xmlns:a="http://schemas.openxmlformats.org/drawingml/2006/main" xmlns:r="http://schemas.openxmlformats.org/officeDocument/2006/relationships" xmlns:p="http://schemas.openxmlformats.org/presentationml/2006/main">
  <p:tag name="NUM" val="21"/>
</p:tagLst>
</file>

<file path=ppt/tags/tag98.xml><?xml version="1.0" encoding="utf-8"?>
<p:tagLst xmlns:a="http://schemas.openxmlformats.org/drawingml/2006/main" xmlns:r="http://schemas.openxmlformats.org/officeDocument/2006/relationships" xmlns:p="http://schemas.openxmlformats.org/presentationml/2006/main">
  <p:tag name="NUM" val="22"/>
</p:tagLst>
</file>

<file path=ppt/tags/tag99.xml><?xml version="1.0" encoding="utf-8"?>
<p:tagLst xmlns:a="http://schemas.openxmlformats.org/drawingml/2006/main" xmlns:r="http://schemas.openxmlformats.org/officeDocument/2006/relationships" xmlns:p="http://schemas.openxmlformats.org/presentationml/2006/main">
  <p:tag name="NUM" val="23"/>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11638</TotalTime>
  <Words>2269</Words>
  <Application>Microsoft Office PowerPoint</Application>
  <PresentationFormat>Affichage à l'écran (4:3)</PresentationFormat>
  <Paragraphs>636</Paragraphs>
  <Slides>42</Slides>
  <Notes>12</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42</vt:i4>
      </vt:variant>
    </vt:vector>
  </HeadingPairs>
  <TitlesOfParts>
    <vt:vector size="50" baseType="lpstr">
      <vt:lpstr>Arial</vt:lpstr>
      <vt:lpstr>Calibri</vt:lpstr>
      <vt:lpstr>Cambria Math</vt:lpstr>
      <vt:lpstr>Lucida Grande</vt:lpstr>
      <vt:lpstr>Tahoma</vt:lpstr>
      <vt:lpstr>Times New Roman</vt:lpstr>
      <vt:lpstr>Wingdings</vt:lpstr>
      <vt:lpstr>Thème Office</vt:lpstr>
      <vt:lpstr>Formation théorie du trafic</vt:lpstr>
      <vt:lpstr>Module 1 : Théorie du trafic</vt:lpstr>
      <vt:lpstr>Présentation PowerPoint</vt:lpstr>
      <vt:lpstr>Variables microscopiques du trafic</vt:lpstr>
      <vt:lpstr>Variables microscopiques du trafic</vt:lpstr>
      <vt:lpstr>Exercices</vt:lpstr>
      <vt:lpstr>Solution</vt:lpstr>
      <vt:lpstr>Variables macroscopiques du trafic</vt:lpstr>
      <vt:lpstr>Exercice</vt:lpstr>
      <vt:lpstr>Solution</vt:lpstr>
      <vt:lpstr>Variables macroscopiques du trafic</vt:lpstr>
      <vt:lpstr>Variables macroscopiques du trafic</vt:lpstr>
      <vt:lpstr>Variables macroscopiques du trafic</vt:lpstr>
      <vt:lpstr>Exercice</vt:lpstr>
      <vt:lpstr>Solution</vt:lpstr>
      <vt:lpstr>Diagramme fondamental</vt:lpstr>
      <vt:lpstr>Diagramme fondamental</vt:lpstr>
      <vt:lpstr>Description de la congestion</vt:lpstr>
      <vt:lpstr>Diagramme fondamental multi-voies</vt:lpstr>
      <vt:lpstr>Exercice</vt:lpstr>
      <vt:lpstr>Solution</vt:lpstr>
      <vt:lpstr>Prise en main avec une simulation dynamique</vt:lpstr>
      <vt:lpstr>Exemple d’utilisation du diagramme </vt:lpstr>
      <vt:lpstr>Exemple d’utilisation du diagramme </vt:lpstr>
      <vt:lpstr>Exemple d’utilisation du diagramme </vt:lpstr>
      <vt:lpstr>Description de la congestion</vt:lpstr>
      <vt:lpstr>Modélisation du diagramme</vt:lpstr>
      <vt:lpstr>Agrégation spatiale</vt:lpstr>
      <vt:lpstr>Agrégation temporelle</vt:lpstr>
      <vt:lpstr>Niveau de service</vt:lpstr>
      <vt:lpstr>Cartographie du trafic routier</vt:lpstr>
      <vt:lpstr>Journal de la congestion</vt:lpstr>
      <vt:lpstr>Courbes de véhicules cumulées CVC</vt:lpstr>
      <vt:lpstr>CVC – congestion d’offre</vt:lpstr>
      <vt:lpstr>CVC – congestion de demande </vt:lpstr>
      <vt:lpstr>CVC – capacité dépendante du débit</vt:lpstr>
      <vt:lpstr>CVC – cas d’une sortie</vt:lpstr>
      <vt:lpstr>CVC – cas d’une entrée</vt:lpstr>
      <vt:lpstr>CVC obliques</vt:lpstr>
      <vt:lpstr>Exemple de CVC obliques</vt:lpstr>
      <vt:lpstr>Exercice</vt:lpstr>
      <vt:lpstr>Présentation PowerPoint</vt:lpstr>
    </vt:vector>
  </TitlesOfParts>
  <Company>In medias 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Céline Lamy</dc:creator>
  <cp:lastModifiedBy>M. Lucas RIVOIRARD</cp:lastModifiedBy>
  <cp:revision>422</cp:revision>
  <cp:lastPrinted>2018-12-17T16:37:22Z</cp:lastPrinted>
  <dcterms:created xsi:type="dcterms:W3CDTF">2017-10-23T15:50:20Z</dcterms:created>
  <dcterms:modified xsi:type="dcterms:W3CDTF">2021-01-13T13:45:41Z</dcterms:modified>
</cp:coreProperties>
</file>